
<file path=[Content_Types].xml><?xml version="1.0" encoding="utf-8"?>
<Types xmlns="http://schemas.openxmlformats.org/package/2006/content-types">
  <Override PartName="/ppt/diagrams/drawing2.xml" ContentType="application/vnd.ms-office.drawingml.diagramDrawing+xml"/>
  <Override PartName="/ppt/slides/slide9.xml" ContentType="application/vnd.openxmlformats-officedocument.presentationml.slide+xml"/>
  <Override PartName="/ppt/diagrams/data2.xml" ContentType="application/vnd.openxmlformats-officedocument.drawingml.diagramData+xml"/>
  <Override PartName="/ppt/diagrams/colors5.xml" ContentType="application/vnd.openxmlformats-officedocument.drawingml.diagramColors+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diagrams/colors1.xml" ContentType="application/vnd.openxmlformats-officedocument.drawingml.diagramColors+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diagrams/layout4.xml" ContentType="application/vnd.openxmlformats-officedocument.drawingml.diagramLayout+xml"/>
  <Override PartName="/ppt/diagrams/quickStyle4.xml" ContentType="application/vnd.openxmlformats-officedocument.drawingml.diagramStyle+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ppt/diagrams/drawing7.xml" ContentType="application/vnd.ms-office.drawingml.diagramDrawing+xml"/>
  <Override PartName="/docProps/app.xml" ContentType="application/vnd.openxmlformats-officedocument.extended-properties+xml"/>
  <Override PartName="/ppt/diagrams/data7.xml" ContentType="application/vnd.openxmlformats-officedocument.drawingml.diagramData+xml"/>
  <Default Extension="xml" ContentType="application/xml"/>
  <Override PartName="/ppt/diagrams/drawing3.xml" ContentType="application/vnd.ms-office.drawingml.diagramDrawing+xml"/>
  <Override PartName="/ppt/tableStyles.xml" ContentType="application/vnd.openxmlformats-officedocument.presentationml.tableStyles+xml"/>
  <Override PartName="/ppt/diagrams/data3.xml" ContentType="application/vnd.openxmlformats-officedocument.drawingml.diagramData+xml"/>
  <Override PartName="/ppt/diagrams/colors6.xml" ContentType="application/vnd.openxmlformats-officedocument.drawingml.diagramColors+xml"/>
  <Override PartName="/ppt/notesSlides/notesSlide1.xml" ContentType="application/vnd.openxmlformats-officedocument.presentationml.notesSlide+xml"/>
  <Override PartName="/ppt/slides/slide6.xml" ContentType="application/vnd.openxmlformats-officedocument.presentationml.slide+xml"/>
  <Override PartName="/ppt/diagrams/colors2.xml" ContentType="application/vnd.openxmlformats-officedocument.drawingml.diagramColors+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diagrams/layout5.xml" ContentType="application/vnd.openxmlformats-officedocument.drawingml.diagramLayout+xml"/>
  <Override PartName="/ppt/slides/slide2.xml" ContentType="application/vnd.openxmlformats-officedocument.presentationml.slide+xml"/>
  <Override PartName="/ppt/diagrams/quickStyle5.xml" ContentType="application/vnd.openxmlformats-officedocument.drawingml.diagramStyle+xml"/>
  <Default Extension="png" ContentType="image/png"/>
  <Override PartName="/ppt/diagrams/quickStyle1.xml" ContentType="application/vnd.openxmlformats-officedocument.drawingml.diagramStyle+xml"/>
  <Override PartName="/ppt/slideLayouts/slideLayout2.xml" ContentType="application/vnd.openxmlformats-officedocument.presentationml.slideLayout+xml"/>
  <Override PartName="/ppt/diagrams/layout1.xml" ContentType="application/vnd.openxmlformats-officedocument.drawingml.diagramLayout+xml"/>
  <Override PartName="/ppt/diagrams/drawing4.xml" ContentType="application/vnd.ms-office.drawingml.diagramDrawing+xml"/>
  <Override PartName="/ppt/diagrams/data4.xml" ContentType="application/vnd.openxmlformats-officedocument.drawingml.diagramData+xml"/>
  <Override PartName="/ppt/diagrams/colors7.xml" ContentType="application/vnd.openxmlformats-officedocument.drawingml.diagramColors+xml"/>
  <Override PartName="/ppt/notesSlides/notesSlide2.xml" ContentType="application/vnd.openxmlformats-officedocument.presentationml.notesSlide+xml"/>
  <Override PartName="/ppt/slides/slide7.xml" ContentType="application/vnd.openxmlformats-officedocument.presentationml.slide+xml"/>
  <Override PartName="/ppt/diagrams/colors3.xml" ContentType="application/vnd.openxmlformats-officedocument.drawingml.diagramColors+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diagrams/layout6.xml" ContentType="application/vnd.openxmlformats-officedocument.drawingml.diagramLayout+xml"/>
  <Override PartName="/ppt/slides/slide3.xml" ContentType="application/vnd.openxmlformats-officedocument.presentationml.slide+xml"/>
  <Override PartName="/ppt/diagrams/quickStyle6.xml" ContentType="application/vnd.openxmlformats-officedocument.drawingml.diagramStyle+xml"/>
  <Override PartName="/ppt/diagrams/layout2.xml" ContentType="application/vnd.openxmlformats-officedocument.drawingml.diagramLayout+xml"/>
  <Override PartName="/ppt/diagrams/quickStyle2.xml" ContentType="application/vnd.openxmlformats-officedocument.drawingml.diagramStyle+xml"/>
  <Override PartName="/ppt/slideLayouts/slideLayout3.xml" ContentType="application/vnd.openxmlformats-officedocument.presentationml.slideLayout+xml"/>
  <Override PartName="/ppt/diagrams/drawing5.xml" ContentType="application/vnd.ms-office.drawingml.diagramDrawing+xml"/>
  <Override PartName="/ppt/diagrams/data5.xml" ContentType="application/vnd.openxmlformats-officedocument.drawingml.diagramData+xml"/>
  <Override PartName="/ppt/diagrams/drawing1.xml" ContentType="application/vnd.ms-office.drawingml.diagramDrawing+xml"/>
  <Override PartName="/ppt/notesSlides/notesSlide3.xml" ContentType="application/vnd.openxmlformats-officedocument.presentationml.notesSlide+xml"/>
  <Override PartName="/ppt/slides/slide8.xml" ContentType="application/vnd.openxmlformats-officedocument.presentationml.slide+xml"/>
  <Override PartName="/ppt/diagrams/data1.xml" ContentType="application/vnd.openxmlformats-officedocument.drawingml.diagramData+xml"/>
  <Override PartName="/ppt/diagrams/colors4.xml" ContentType="application/vnd.openxmlformats-officedocument.drawingml.diagramColors+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diagrams/layout7.xml" ContentType="application/vnd.openxmlformats-officedocument.drawingml.diagramLayout+xml"/>
  <Override PartName="/ppt/diagrams/quickStyle7.xml" ContentType="application/vnd.openxmlformats-officedocument.drawingml.diagramStyle+xml"/>
  <Override PartName="/ppt/diagrams/quickStyle3.xml" ContentType="application/vnd.openxmlformats-officedocument.drawingml.diagramStyle+xml"/>
  <Override PartName="/ppt/slideLayouts/slideLayout4.xml" ContentType="application/vnd.openxmlformats-officedocument.presentationml.slideLayout+xml"/>
  <Override PartName="/ppt/diagrams/layout3.xml" ContentType="application/vnd.openxmlformats-officedocument.drawingml.diagramLayout+xml"/>
  <Override PartName="/ppt/slideMasters/slideMaster1.xml" ContentType="application/vnd.openxmlformats-officedocument.presentationml.slideMaster+xml"/>
  <Override PartName="/ppt/theme/theme1.xml" ContentType="application/vnd.openxmlformats-officedocument.theme+xml"/>
  <Override PartName="/ppt/diagrams/drawing6.xml" ContentType="application/vnd.ms-office.drawingml.diagramDrawing+xml"/>
  <Override PartName="/ppt/viewProps.xml" ContentType="application/vnd.openxmlformats-officedocument.presentationml.viewProps+xml"/>
  <Default Extension="bin" ContentType="application/vnd.openxmlformats-officedocument.presentationml.printerSettings"/>
  <Override PartName="/ppt/diagrams/data6.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5"/>
  </p:notesMasterIdLst>
  <p:sldIdLst>
    <p:sldId id="257" r:id="rId2"/>
    <p:sldId id="258" r:id="rId3"/>
    <p:sldId id="256" r:id="rId4"/>
    <p:sldId id="259" r:id="rId5"/>
    <p:sldId id="260" r:id="rId6"/>
    <p:sldId id="261" r:id="rId7"/>
    <p:sldId id="263" r:id="rId8"/>
    <p:sldId id="262" r:id="rId9"/>
    <p:sldId id="264" r:id="rId10"/>
    <p:sldId id="265" r:id="rId11"/>
    <p:sldId id="266" r:id="rId12"/>
    <p:sldId id="268" r:id="rId13"/>
    <p:sldId id="267"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napVertSplitter="1" vertBarState="minimized">
    <p:restoredLeft sz="22967" autoAdjust="0"/>
    <p:restoredTop sz="96733" autoAdjust="0"/>
  </p:normalViewPr>
  <p:slideViewPr>
    <p:cSldViewPr snapToGrid="0" snapToObjects="1">
      <p:cViewPr varScale="1">
        <p:scale>
          <a:sx n="94" d="100"/>
          <a:sy n="94" d="100"/>
        </p:scale>
        <p:origin x="-1416" y="-112"/>
      </p:cViewPr>
      <p:guideLst>
        <p:guide orient="horz" pos="2160"/>
        <p:guide pos="2880"/>
      </p:guideLst>
    </p:cSldViewPr>
  </p:slideViewPr>
  <p:outlineViewPr>
    <p:cViewPr>
      <p:scale>
        <a:sx n="33" d="100"/>
        <a:sy n="33" d="100"/>
      </p:scale>
      <p:origin x="0" y="285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8D16B1-FD95-1C4A-B872-964F0652E8EC}" type="doc">
      <dgm:prSet loTypeId="urn:microsoft.com/office/officeart/2005/8/layout/radial2" loCatId="relationship" qsTypeId="urn:microsoft.com/office/officeart/2005/8/quickstyle/simple4" qsCatId="simple" csTypeId="urn:microsoft.com/office/officeart/2005/8/colors/accent1_2" csCatId="accent1" phldr="0"/>
      <dgm:spPr/>
      <dgm:t>
        <a:bodyPr/>
        <a:lstStyle/>
        <a:p>
          <a:endParaRPr lang="en-US"/>
        </a:p>
      </dgm:t>
    </dgm:pt>
    <dgm:pt modelId="{77C9E867-51B4-1F47-BA42-55EC4E87C5C3}">
      <dgm:prSet phldrT="[Text]" phldr="1"/>
      <dgm:spPr/>
      <dgm:t>
        <a:bodyPr/>
        <a:lstStyle/>
        <a:p>
          <a:endParaRPr lang="en-US"/>
        </a:p>
      </dgm:t>
    </dgm:pt>
    <dgm:pt modelId="{7548C5E1-0F0C-A042-BF7C-75581169E98A}" type="parTrans" cxnId="{C3BF1A29-4D6C-5441-BD97-D82C1F808943}">
      <dgm:prSet/>
      <dgm:spPr/>
      <dgm:t>
        <a:bodyPr/>
        <a:lstStyle/>
        <a:p>
          <a:endParaRPr lang="en-US"/>
        </a:p>
      </dgm:t>
    </dgm:pt>
    <dgm:pt modelId="{B15C4F6A-985E-1A43-AAE2-64BF5B21097C}" type="sibTrans" cxnId="{C3BF1A29-4D6C-5441-BD97-D82C1F808943}">
      <dgm:prSet/>
      <dgm:spPr/>
      <dgm:t>
        <a:bodyPr/>
        <a:lstStyle/>
        <a:p>
          <a:endParaRPr lang="en-US"/>
        </a:p>
      </dgm:t>
    </dgm:pt>
    <dgm:pt modelId="{5025C88A-E137-AE44-B6B5-7E978519A306}">
      <dgm:prSet phldrT="[Text]" phldr="1"/>
      <dgm:spPr/>
      <dgm:t>
        <a:bodyPr/>
        <a:lstStyle/>
        <a:p>
          <a:endParaRPr lang="en-US"/>
        </a:p>
      </dgm:t>
    </dgm:pt>
    <dgm:pt modelId="{1B6C7EC0-7874-7C46-B125-3990E8848EFC}" type="parTrans" cxnId="{B557C88C-CEA5-6645-9F82-E888B5CCFDE0}">
      <dgm:prSet/>
      <dgm:spPr/>
      <dgm:t>
        <a:bodyPr/>
        <a:lstStyle/>
        <a:p>
          <a:endParaRPr lang="en-US"/>
        </a:p>
      </dgm:t>
    </dgm:pt>
    <dgm:pt modelId="{C5B7D328-E84F-6144-8204-72CEE89C9FBA}" type="sibTrans" cxnId="{B557C88C-CEA5-6645-9F82-E888B5CCFDE0}">
      <dgm:prSet/>
      <dgm:spPr/>
      <dgm:t>
        <a:bodyPr/>
        <a:lstStyle/>
        <a:p>
          <a:endParaRPr lang="en-US"/>
        </a:p>
      </dgm:t>
    </dgm:pt>
    <dgm:pt modelId="{A3D06558-F42E-3C4C-AA23-4E03A92B6324}">
      <dgm:prSet phldrT="[Text]" phldr="1"/>
      <dgm:spPr/>
      <dgm:t>
        <a:bodyPr/>
        <a:lstStyle/>
        <a:p>
          <a:endParaRPr lang="en-US"/>
        </a:p>
      </dgm:t>
    </dgm:pt>
    <dgm:pt modelId="{554BC5B8-52C7-4B45-B431-52AD87C1E555}" type="parTrans" cxnId="{5539222B-1447-C843-A274-A58F7395129F}">
      <dgm:prSet/>
      <dgm:spPr/>
      <dgm:t>
        <a:bodyPr/>
        <a:lstStyle/>
        <a:p>
          <a:endParaRPr lang="en-US"/>
        </a:p>
      </dgm:t>
    </dgm:pt>
    <dgm:pt modelId="{52ABF86E-129F-8744-A091-9F25296D5ECE}" type="sibTrans" cxnId="{5539222B-1447-C843-A274-A58F7395129F}">
      <dgm:prSet/>
      <dgm:spPr/>
      <dgm:t>
        <a:bodyPr/>
        <a:lstStyle/>
        <a:p>
          <a:endParaRPr lang="en-US"/>
        </a:p>
      </dgm:t>
    </dgm:pt>
    <dgm:pt modelId="{E54507CB-58F7-1141-B649-B35FAFF3DD6F}">
      <dgm:prSet phldrT="[Text]" phldr="1"/>
      <dgm:spPr/>
      <dgm:t>
        <a:bodyPr/>
        <a:lstStyle/>
        <a:p>
          <a:endParaRPr lang="en-US"/>
        </a:p>
      </dgm:t>
    </dgm:pt>
    <dgm:pt modelId="{7AB36088-A2C5-514A-8876-16B56766DD1E}" type="parTrans" cxnId="{8EDB9DC1-5D90-6845-9F93-8E9EA91F7D76}">
      <dgm:prSet/>
      <dgm:spPr/>
      <dgm:t>
        <a:bodyPr/>
        <a:lstStyle/>
        <a:p>
          <a:endParaRPr lang="en-US"/>
        </a:p>
      </dgm:t>
    </dgm:pt>
    <dgm:pt modelId="{F073E42E-5B32-9445-A752-54166C73458D}" type="sibTrans" cxnId="{8EDB9DC1-5D90-6845-9F93-8E9EA91F7D76}">
      <dgm:prSet/>
      <dgm:spPr/>
      <dgm:t>
        <a:bodyPr/>
        <a:lstStyle/>
        <a:p>
          <a:endParaRPr lang="en-US"/>
        </a:p>
      </dgm:t>
    </dgm:pt>
    <dgm:pt modelId="{95C1AD2D-0043-F448-B2C3-22FEC474716D}">
      <dgm:prSet phldrT="[Text]" phldr="1"/>
      <dgm:spPr/>
      <dgm:t>
        <a:bodyPr/>
        <a:lstStyle/>
        <a:p>
          <a:endParaRPr lang="en-US"/>
        </a:p>
      </dgm:t>
    </dgm:pt>
    <dgm:pt modelId="{0ED96A8D-7298-FA4F-8CAE-8F0BE8CA007B}" type="parTrans" cxnId="{234C5E57-B9DC-DC42-B963-E9B66CA9AD71}">
      <dgm:prSet/>
      <dgm:spPr/>
      <dgm:t>
        <a:bodyPr/>
        <a:lstStyle/>
        <a:p>
          <a:endParaRPr lang="en-US"/>
        </a:p>
      </dgm:t>
    </dgm:pt>
    <dgm:pt modelId="{AFF27C89-8417-0046-B814-6DADA13F2A83}" type="sibTrans" cxnId="{234C5E57-B9DC-DC42-B963-E9B66CA9AD71}">
      <dgm:prSet/>
      <dgm:spPr/>
      <dgm:t>
        <a:bodyPr/>
        <a:lstStyle/>
        <a:p>
          <a:endParaRPr lang="en-US"/>
        </a:p>
      </dgm:t>
    </dgm:pt>
    <dgm:pt modelId="{79204FDB-A422-0340-A8B0-237CA717ECCC}">
      <dgm:prSet phldrT="[Text]" phldr="1"/>
      <dgm:spPr/>
      <dgm:t>
        <a:bodyPr/>
        <a:lstStyle/>
        <a:p>
          <a:endParaRPr lang="en-US"/>
        </a:p>
      </dgm:t>
    </dgm:pt>
    <dgm:pt modelId="{38064004-8466-3F46-9A59-7EDF98B4EE1E}" type="parTrans" cxnId="{44E19BFF-9558-E34B-8E2F-602613444D3E}">
      <dgm:prSet/>
      <dgm:spPr/>
      <dgm:t>
        <a:bodyPr/>
        <a:lstStyle/>
        <a:p>
          <a:endParaRPr lang="en-US"/>
        </a:p>
      </dgm:t>
    </dgm:pt>
    <dgm:pt modelId="{96D5CA9C-39B1-0C41-ABDB-4DA02E9B5768}" type="sibTrans" cxnId="{44E19BFF-9558-E34B-8E2F-602613444D3E}">
      <dgm:prSet/>
      <dgm:spPr/>
      <dgm:t>
        <a:bodyPr/>
        <a:lstStyle/>
        <a:p>
          <a:endParaRPr lang="en-US"/>
        </a:p>
      </dgm:t>
    </dgm:pt>
    <dgm:pt modelId="{A74AE3CD-E53A-CA4C-848F-6A7307EEF014}">
      <dgm:prSet phldrT="[Text]" phldr="1"/>
      <dgm:spPr/>
      <dgm:t>
        <a:bodyPr/>
        <a:lstStyle/>
        <a:p>
          <a:endParaRPr lang="en-US"/>
        </a:p>
      </dgm:t>
    </dgm:pt>
    <dgm:pt modelId="{5B5E4223-C158-5948-8BC3-5B9AC959EDE5}" type="parTrans" cxnId="{5C8ACDCF-A3C6-EE45-812F-9381561586B6}">
      <dgm:prSet/>
      <dgm:spPr/>
      <dgm:t>
        <a:bodyPr/>
        <a:lstStyle/>
        <a:p>
          <a:endParaRPr lang="en-US"/>
        </a:p>
      </dgm:t>
    </dgm:pt>
    <dgm:pt modelId="{11E88559-6AB8-404F-AB91-379FB3C0D4BF}" type="sibTrans" cxnId="{5C8ACDCF-A3C6-EE45-812F-9381561586B6}">
      <dgm:prSet/>
      <dgm:spPr/>
      <dgm:t>
        <a:bodyPr/>
        <a:lstStyle/>
        <a:p>
          <a:endParaRPr lang="en-US"/>
        </a:p>
      </dgm:t>
    </dgm:pt>
    <dgm:pt modelId="{D2E1D49C-7EB9-4145-916C-9EDEFEFD7174}">
      <dgm:prSet phldrT="[Text]" phldr="1"/>
      <dgm:spPr/>
      <dgm:t>
        <a:bodyPr/>
        <a:lstStyle/>
        <a:p>
          <a:endParaRPr lang="en-US"/>
        </a:p>
      </dgm:t>
    </dgm:pt>
    <dgm:pt modelId="{3BFAA87C-B4CF-2B48-AFFC-CCC1895E8F0B}" type="parTrans" cxnId="{74433B54-9808-BB45-A438-1F1A79F647CE}">
      <dgm:prSet/>
      <dgm:spPr/>
      <dgm:t>
        <a:bodyPr/>
        <a:lstStyle/>
        <a:p>
          <a:endParaRPr lang="en-US"/>
        </a:p>
      </dgm:t>
    </dgm:pt>
    <dgm:pt modelId="{4DDF4866-147A-AC49-AD38-A8649DB8B217}" type="sibTrans" cxnId="{74433B54-9808-BB45-A438-1F1A79F647CE}">
      <dgm:prSet/>
      <dgm:spPr/>
      <dgm:t>
        <a:bodyPr/>
        <a:lstStyle/>
        <a:p>
          <a:endParaRPr lang="en-US"/>
        </a:p>
      </dgm:t>
    </dgm:pt>
    <dgm:pt modelId="{8252EF7B-C613-3E41-AFD8-54B523813711}">
      <dgm:prSet phldrT="[Text]" phldr="1"/>
      <dgm:spPr/>
      <dgm:t>
        <a:bodyPr/>
        <a:lstStyle/>
        <a:p>
          <a:endParaRPr lang="en-US"/>
        </a:p>
      </dgm:t>
    </dgm:pt>
    <dgm:pt modelId="{6F620BED-F8B0-154C-822D-720DE2840CB6}" type="parTrans" cxnId="{F2763129-E812-D446-8F94-A820BE12821E}">
      <dgm:prSet/>
      <dgm:spPr/>
      <dgm:t>
        <a:bodyPr/>
        <a:lstStyle/>
        <a:p>
          <a:endParaRPr lang="en-US"/>
        </a:p>
      </dgm:t>
    </dgm:pt>
    <dgm:pt modelId="{479D7C01-E057-9C48-84B8-BDE36596ED8E}" type="sibTrans" cxnId="{F2763129-E812-D446-8F94-A820BE12821E}">
      <dgm:prSet/>
      <dgm:spPr/>
      <dgm:t>
        <a:bodyPr/>
        <a:lstStyle/>
        <a:p>
          <a:endParaRPr lang="en-US"/>
        </a:p>
      </dgm:t>
    </dgm:pt>
    <dgm:pt modelId="{293C2BB9-F96D-5E41-928E-00311ED7DA9C}" type="pres">
      <dgm:prSet presAssocID="{D48D16B1-FD95-1C4A-B872-964F0652E8EC}" presName="composite" presStyleCnt="0">
        <dgm:presLayoutVars>
          <dgm:chMax val="5"/>
          <dgm:dir/>
          <dgm:animLvl val="ctr"/>
          <dgm:resizeHandles val="exact"/>
        </dgm:presLayoutVars>
      </dgm:prSet>
      <dgm:spPr/>
      <dgm:t>
        <a:bodyPr/>
        <a:lstStyle/>
        <a:p>
          <a:endParaRPr lang="en-US"/>
        </a:p>
      </dgm:t>
    </dgm:pt>
    <dgm:pt modelId="{4EFBF8E4-37FC-9A4A-B026-D1670D7FACB3}" type="pres">
      <dgm:prSet presAssocID="{D48D16B1-FD95-1C4A-B872-964F0652E8EC}" presName="cycle" presStyleCnt="0"/>
      <dgm:spPr/>
    </dgm:pt>
    <dgm:pt modelId="{EEADB373-B3A8-3741-87C4-91731DC2CDD3}" type="pres">
      <dgm:prSet presAssocID="{D48D16B1-FD95-1C4A-B872-964F0652E8EC}" presName="centerShape" presStyleCnt="0"/>
      <dgm:spPr/>
    </dgm:pt>
    <dgm:pt modelId="{64E855EA-5A78-164E-A8A8-5247EDC42DA6}" type="pres">
      <dgm:prSet presAssocID="{D48D16B1-FD95-1C4A-B872-964F0652E8EC}" presName="connSite" presStyleLbl="node1" presStyleIdx="0" presStyleCnt="4"/>
      <dgm:spPr/>
    </dgm:pt>
    <dgm:pt modelId="{348B6D7B-F0A0-BE4D-BF21-9B8B2A04CC79}" type="pres">
      <dgm:prSet presAssocID="{D48D16B1-FD95-1C4A-B872-964F0652E8EC}" presName="visible" presStyleLbl="node1" presStyleIdx="0" presStyleCnt="4"/>
      <dgm:spPr/>
    </dgm:pt>
    <dgm:pt modelId="{1986382E-8A98-5B41-9A71-3A7AFC25832C}" type="pres">
      <dgm:prSet presAssocID="{7548C5E1-0F0C-A042-BF7C-75581169E98A}" presName="Name25" presStyleLbl="parChTrans1D1" presStyleIdx="0" presStyleCnt="3"/>
      <dgm:spPr/>
      <dgm:t>
        <a:bodyPr/>
        <a:lstStyle/>
        <a:p>
          <a:endParaRPr lang="en-US"/>
        </a:p>
      </dgm:t>
    </dgm:pt>
    <dgm:pt modelId="{154F42EE-39AA-0C48-A42A-F044C774A154}" type="pres">
      <dgm:prSet presAssocID="{77C9E867-51B4-1F47-BA42-55EC4E87C5C3}" presName="node" presStyleCnt="0"/>
      <dgm:spPr/>
    </dgm:pt>
    <dgm:pt modelId="{FAF5E131-7877-9746-8664-C0F2585FF07E}" type="pres">
      <dgm:prSet presAssocID="{77C9E867-51B4-1F47-BA42-55EC4E87C5C3}" presName="parentNode" presStyleLbl="node1" presStyleIdx="1" presStyleCnt="4">
        <dgm:presLayoutVars>
          <dgm:chMax val="1"/>
          <dgm:bulletEnabled val="1"/>
        </dgm:presLayoutVars>
      </dgm:prSet>
      <dgm:spPr/>
      <dgm:t>
        <a:bodyPr/>
        <a:lstStyle/>
        <a:p>
          <a:endParaRPr lang="en-US"/>
        </a:p>
      </dgm:t>
    </dgm:pt>
    <dgm:pt modelId="{D0DB5F8D-E2D0-AB4D-9A0A-951226C463FA}" type="pres">
      <dgm:prSet presAssocID="{77C9E867-51B4-1F47-BA42-55EC4E87C5C3}" presName="childNode" presStyleLbl="revTx" presStyleIdx="0" presStyleCnt="3">
        <dgm:presLayoutVars>
          <dgm:bulletEnabled val="1"/>
        </dgm:presLayoutVars>
      </dgm:prSet>
      <dgm:spPr/>
      <dgm:t>
        <a:bodyPr/>
        <a:lstStyle/>
        <a:p>
          <a:endParaRPr lang="en-US"/>
        </a:p>
      </dgm:t>
    </dgm:pt>
    <dgm:pt modelId="{5E1C2C31-E4E2-8140-BADB-DE1F5C6F63F6}" type="pres">
      <dgm:prSet presAssocID="{7AB36088-A2C5-514A-8876-16B56766DD1E}" presName="Name25" presStyleLbl="parChTrans1D1" presStyleIdx="1" presStyleCnt="3"/>
      <dgm:spPr/>
      <dgm:t>
        <a:bodyPr/>
        <a:lstStyle/>
        <a:p>
          <a:endParaRPr lang="en-US"/>
        </a:p>
      </dgm:t>
    </dgm:pt>
    <dgm:pt modelId="{91DDC43B-E704-8F4C-AB6C-10C44D515C1C}" type="pres">
      <dgm:prSet presAssocID="{E54507CB-58F7-1141-B649-B35FAFF3DD6F}" presName="node" presStyleCnt="0"/>
      <dgm:spPr/>
    </dgm:pt>
    <dgm:pt modelId="{2BBE659C-A2C3-544C-84DB-14741A7CB6D8}" type="pres">
      <dgm:prSet presAssocID="{E54507CB-58F7-1141-B649-B35FAFF3DD6F}" presName="parentNode" presStyleLbl="node1" presStyleIdx="2" presStyleCnt="4">
        <dgm:presLayoutVars>
          <dgm:chMax val="1"/>
          <dgm:bulletEnabled val="1"/>
        </dgm:presLayoutVars>
      </dgm:prSet>
      <dgm:spPr/>
      <dgm:t>
        <a:bodyPr/>
        <a:lstStyle/>
        <a:p>
          <a:endParaRPr lang="en-US"/>
        </a:p>
      </dgm:t>
    </dgm:pt>
    <dgm:pt modelId="{647073F9-B877-C447-BA93-C5507F791618}" type="pres">
      <dgm:prSet presAssocID="{E54507CB-58F7-1141-B649-B35FAFF3DD6F}" presName="childNode" presStyleLbl="revTx" presStyleIdx="1" presStyleCnt="3">
        <dgm:presLayoutVars>
          <dgm:bulletEnabled val="1"/>
        </dgm:presLayoutVars>
      </dgm:prSet>
      <dgm:spPr/>
      <dgm:t>
        <a:bodyPr/>
        <a:lstStyle/>
        <a:p>
          <a:endParaRPr lang="en-US"/>
        </a:p>
      </dgm:t>
    </dgm:pt>
    <dgm:pt modelId="{E4EECC09-DA41-BE47-B768-6C1962990445}" type="pres">
      <dgm:prSet presAssocID="{5B5E4223-C158-5948-8BC3-5B9AC959EDE5}" presName="Name25" presStyleLbl="parChTrans1D1" presStyleIdx="2" presStyleCnt="3"/>
      <dgm:spPr/>
      <dgm:t>
        <a:bodyPr/>
        <a:lstStyle/>
        <a:p>
          <a:endParaRPr lang="en-US"/>
        </a:p>
      </dgm:t>
    </dgm:pt>
    <dgm:pt modelId="{4DD63F68-2CEE-CD44-A92F-6005AF5E9656}" type="pres">
      <dgm:prSet presAssocID="{A74AE3CD-E53A-CA4C-848F-6A7307EEF014}" presName="node" presStyleCnt="0"/>
      <dgm:spPr/>
    </dgm:pt>
    <dgm:pt modelId="{A5354862-54EE-C94C-A7CA-C4437D4DCE0F}" type="pres">
      <dgm:prSet presAssocID="{A74AE3CD-E53A-CA4C-848F-6A7307EEF014}" presName="parentNode" presStyleLbl="node1" presStyleIdx="3" presStyleCnt="4">
        <dgm:presLayoutVars>
          <dgm:chMax val="1"/>
          <dgm:bulletEnabled val="1"/>
        </dgm:presLayoutVars>
      </dgm:prSet>
      <dgm:spPr/>
      <dgm:t>
        <a:bodyPr/>
        <a:lstStyle/>
        <a:p>
          <a:endParaRPr lang="en-US"/>
        </a:p>
      </dgm:t>
    </dgm:pt>
    <dgm:pt modelId="{7F446107-89E0-F647-90CA-0D5FCD1DB1AA}" type="pres">
      <dgm:prSet presAssocID="{A74AE3CD-E53A-CA4C-848F-6A7307EEF014}" presName="childNode" presStyleLbl="revTx" presStyleIdx="2" presStyleCnt="3">
        <dgm:presLayoutVars>
          <dgm:bulletEnabled val="1"/>
        </dgm:presLayoutVars>
      </dgm:prSet>
      <dgm:spPr/>
      <dgm:t>
        <a:bodyPr/>
        <a:lstStyle/>
        <a:p>
          <a:endParaRPr lang="en-US"/>
        </a:p>
      </dgm:t>
    </dgm:pt>
  </dgm:ptLst>
  <dgm:cxnLst>
    <dgm:cxn modelId="{B557C88C-CEA5-6645-9F82-E888B5CCFDE0}" srcId="{77C9E867-51B4-1F47-BA42-55EC4E87C5C3}" destId="{5025C88A-E137-AE44-B6B5-7E978519A306}" srcOrd="0" destOrd="0" parTransId="{1B6C7EC0-7874-7C46-B125-3990E8848EFC}" sibTransId="{C5B7D328-E84F-6144-8204-72CEE89C9FBA}"/>
    <dgm:cxn modelId="{234C5E57-B9DC-DC42-B963-E9B66CA9AD71}" srcId="{E54507CB-58F7-1141-B649-B35FAFF3DD6F}" destId="{95C1AD2D-0043-F448-B2C3-22FEC474716D}" srcOrd="0" destOrd="0" parTransId="{0ED96A8D-7298-FA4F-8CAE-8F0BE8CA007B}" sibTransId="{AFF27C89-8417-0046-B814-6DADA13F2A83}"/>
    <dgm:cxn modelId="{050AA047-B07E-6A4D-9C11-D7F24131E1ED}" type="presOf" srcId="{5025C88A-E137-AE44-B6B5-7E978519A306}" destId="{D0DB5F8D-E2D0-AB4D-9A0A-951226C463FA}" srcOrd="0" destOrd="0" presId="urn:microsoft.com/office/officeart/2005/8/layout/radial2"/>
    <dgm:cxn modelId="{74433B54-9808-BB45-A438-1F1A79F647CE}" srcId="{A74AE3CD-E53A-CA4C-848F-6A7307EEF014}" destId="{D2E1D49C-7EB9-4145-916C-9EDEFEFD7174}" srcOrd="0" destOrd="0" parTransId="{3BFAA87C-B4CF-2B48-AFFC-CCC1895E8F0B}" sibTransId="{4DDF4866-147A-AC49-AD38-A8649DB8B217}"/>
    <dgm:cxn modelId="{4ACB2036-D506-F745-BF51-36CABCAB96DD}" type="presOf" srcId="{A3D06558-F42E-3C4C-AA23-4E03A92B6324}" destId="{D0DB5F8D-E2D0-AB4D-9A0A-951226C463FA}" srcOrd="0" destOrd="1" presId="urn:microsoft.com/office/officeart/2005/8/layout/radial2"/>
    <dgm:cxn modelId="{F2763129-E812-D446-8F94-A820BE12821E}" srcId="{A74AE3CD-E53A-CA4C-848F-6A7307EEF014}" destId="{8252EF7B-C613-3E41-AFD8-54B523813711}" srcOrd="1" destOrd="0" parTransId="{6F620BED-F8B0-154C-822D-720DE2840CB6}" sibTransId="{479D7C01-E057-9C48-84B8-BDE36596ED8E}"/>
    <dgm:cxn modelId="{D0B6F8E8-560A-8E4B-8B87-2F7A49F5DD92}" type="presOf" srcId="{D2E1D49C-7EB9-4145-916C-9EDEFEFD7174}" destId="{7F446107-89E0-F647-90CA-0D5FCD1DB1AA}" srcOrd="0" destOrd="0" presId="urn:microsoft.com/office/officeart/2005/8/layout/radial2"/>
    <dgm:cxn modelId="{271D94FE-FB23-7946-B4A2-5865D432C1AD}" type="presOf" srcId="{95C1AD2D-0043-F448-B2C3-22FEC474716D}" destId="{647073F9-B877-C447-BA93-C5507F791618}" srcOrd="0" destOrd="0" presId="urn:microsoft.com/office/officeart/2005/8/layout/radial2"/>
    <dgm:cxn modelId="{C3BF1A29-4D6C-5441-BD97-D82C1F808943}" srcId="{D48D16B1-FD95-1C4A-B872-964F0652E8EC}" destId="{77C9E867-51B4-1F47-BA42-55EC4E87C5C3}" srcOrd="0" destOrd="0" parTransId="{7548C5E1-0F0C-A042-BF7C-75581169E98A}" sibTransId="{B15C4F6A-985E-1A43-AAE2-64BF5B21097C}"/>
    <dgm:cxn modelId="{44E19BFF-9558-E34B-8E2F-602613444D3E}" srcId="{E54507CB-58F7-1141-B649-B35FAFF3DD6F}" destId="{79204FDB-A422-0340-A8B0-237CA717ECCC}" srcOrd="1" destOrd="0" parTransId="{38064004-8466-3F46-9A59-7EDF98B4EE1E}" sibTransId="{96D5CA9C-39B1-0C41-ABDB-4DA02E9B5768}"/>
    <dgm:cxn modelId="{C6B6208B-2521-7740-98A6-D396793DDBF1}" type="presOf" srcId="{79204FDB-A422-0340-A8B0-237CA717ECCC}" destId="{647073F9-B877-C447-BA93-C5507F791618}" srcOrd="0" destOrd="1" presId="urn:microsoft.com/office/officeart/2005/8/layout/radial2"/>
    <dgm:cxn modelId="{180AC7FA-34FA-F94B-9718-32F97C5BF13F}" type="presOf" srcId="{7548C5E1-0F0C-A042-BF7C-75581169E98A}" destId="{1986382E-8A98-5B41-9A71-3A7AFC25832C}" srcOrd="0" destOrd="0" presId="urn:microsoft.com/office/officeart/2005/8/layout/radial2"/>
    <dgm:cxn modelId="{43B3B44A-87D7-FC4D-9EBE-3C36AC4BDFAB}" type="presOf" srcId="{D48D16B1-FD95-1C4A-B872-964F0652E8EC}" destId="{293C2BB9-F96D-5E41-928E-00311ED7DA9C}" srcOrd="0" destOrd="0" presId="urn:microsoft.com/office/officeart/2005/8/layout/radial2"/>
    <dgm:cxn modelId="{F777F05D-0837-AB41-A789-D547948AB7BA}" type="presOf" srcId="{5B5E4223-C158-5948-8BC3-5B9AC959EDE5}" destId="{E4EECC09-DA41-BE47-B768-6C1962990445}" srcOrd="0" destOrd="0" presId="urn:microsoft.com/office/officeart/2005/8/layout/radial2"/>
    <dgm:cxn modelId="{5539222B-1447-C843-A274-A58F7395129F}" srcId="{77C9E867-51B4-1F47-BA42-55EC4E87C5C3}" destId="{A3D06558-F42E-3C4C-AA23-4E03A92B6324}" srcOrd="1" destOrd="0" parTransId="{554BC5B8-52C7-4B45-B431-52AD87C1E555}" sibTransId="{52ABF86E-129F-8744-A091-9F25296D5ECE}"/>
    <dgm:cxn modelId="{B15DBF54-D352-884D-9743-4F2FF250A9CA}" type="presOf" srcId="{77C9E867-51B4-1F47-BA42-55EC4E87C5C3}" destId="{FAF5E131-7877-9746-8664-C0F2585FF07E}" srcOrd="0" destOrd="0" presId="urn:microsoft.com/office/officeart/2005/8/layout/radial2"/>
    <dgm:cxn modelId="{5C8ACDCF-A3C6-EE45-812F-9381561586B6}" srcId="{D48D16B1-FD95-1C4A-B872-964F0652E8EC}" destId="{A74AE3CD-E53A-CA4C-848F-6A7307EEF014}" srcOrd="2" destOrd="0" parTransId="{5B5E4223-C158-5948-8BC3-5B9AC959EDE5}" sibTransId="{11E88559-6AB8-404F-AB91-379FB3C0D4BF}"/>
    <dgm:cxn modelId="{8EDB9DC1-5D90-6845-9F93-8E9EA91F7D76}" srcId="{D48D16B1-FD95-1C4A-B872-964F0652E8EC}" destId="{E54507CB-58F7-1141-B649-B35FAFF3DD6F}" srcOrd="1" destOrd="0" parTransId="{7AB36088-A2C5-514A-8876-16B56766DD1E}" sibTransId="{F073E42E-5B32-9445-A752-54166C73458D}"/>
    <dgm:cxn modelId="{8C2A7671-F59B-4447-8539-EC9FD83A7BB3}" type="presOf" srcId="{E54507CB-58F7-1141-B649-B35FAFF3DD6F}" destId="{2BBE659C-A2C3-544C-84DB-14741A7CB6D8}" srcOrd="0" destOrd="0" presId="urn:microsoft.com/office/officeart/2005/8/layout/radial2"/>
    <dgm:cxn modelId="{6F219968-AEDC-B846-80A0-C2F53442B122}" type="presOf" srcId="{A74AE3CD-E53A-CA4C-848F-6A7307EEF014}" destId="{A5354862-54EE-C94C-A7CA-C4437D4DCE0F}" srcOrd="0" destOrd="0" presId="urn:microsoft.com/office/officeart/2005/8/layout/radial2"/>
    <dgm:cxn modelId="{75E32E86-C231-7B47-8B26-39E25B344844}" type="presOf" srcId="{8252EF7B-C613-3E41-AFD8-54B523813711}" destId="{7F446107-89E0-F647-90CA-0D5FCD1DB1AA}" srcOrd="0" destOrd="1" presId="urn:microsoft.com/office/officeart/2005/8/layout/radial2"/>
    <dgm:cxn modelId="{014405DE-CB86-E041-A45F-6222596397BA}" type="presOf" srcId="{7AB36088-A2C5-514A-8876-16B56766DD1E}" destId="{5E1C2C31-E4E2-8140-BADB-DE1F5C6F63F6}" srcOrd="0" destOrd="0" presId="urn:microsoft.com/office/officeart/2005/8/layout/radial2"/>
    <dgm:cxn modelId="{F8C5EFEB-4B08-F44F-88A8-742B2FC3F47F}" type="presParOf" srcId="{293C2BB9-F96D-5E41-928E-00311ED7DA9C}" destId="{4EFBF8E4-37FC-9A4A-B026-D1670D7FACB3}" srcOrd="0" destOrd="0" presId="urn:microsoft.com/office/officeart/2005/8/layout/radial2"/>
    <dgm:cxn modelId="{D7F62628-F119-6243-BB98-A98C3A1A1D8C}" type="presParOf" srcId="{4EFBF8E4-37FC-9A4A-B026-D1670D7FACB3}" destId="{EEADB373-B3A8-3741-87C4-91731DC2CDD3}" srcOrd="0" destOrd="0" presId="urn:microsoft.com/office/officeart/2005/8/layout/radial2"/>
    <dgm:cxn modelId="{B5F4E526-4A7B-D54E-B63C-31142CA8A73D}" type="presParOf" srcId="{EEADB373-B3A8-3741-87C4-91731DC2CDD3}" destId="{64E855EA-5A78-164E-A8A8-5247EDC42DA6}" srcOrd="0" destOrd="0" presId="urn:microsoft.com/office/officeart/2005/8/layout/radial2"/>
    <dgm:cxn modelId="{817A6A8D-F29F-9F48-BF6F-A4ECA0BE36D1}" type="presParOf" srcId="{EEADB373-B3A8-3741-87C4-91731DC2CDD3}" destId="{348B6D7B-F0A0-BE4D-BF21-9B8B2A04CC79}" srcOrd="1" destOrd="0" presId="urn:microsoft.com/office/officeart/2005/8/layout/radial2"/>
    <dgm:cxn modelId="{4819FA28-017C-434A-9136-3A599A450A96}" type="presParOf" srcId="{4EFBF8E4-37FC-9A4A-B026-D1670D7FACB3}" destId="{1986382E-8A98-5B41-9A71-3A7AFC25832C}" srcOrd="1" destOrd="0" presId="urn:microsoft.com/office/officeart/2005/8/layout/radial2"/>
    <dgm:cxn modelId="{D6A80DC7-A2C3-C340-AEA9-BC8C714DFBCB}" type="presParOf" srcId="{4EFBF8E4-37FC-9A4A-B026-D1670D7FACB3}" destId="{154F42EE-39AA-0C48-A42A-F044C774A154}" srcOrd="2" destOrd="0" presId="urn:microsoft.com/office/officeart/2005/8/layout/radial2"/>
    <dgm:cxn modelId="{9CE73D69-798C-EC43-AFA0-7ABACE5286F3}" type="presParOf" srcId="{154F42EE-39AA-0C48-A42A-F044C774A154}" destId="{FAF5E131-7877-9746-8664-C0F2585FF07E}" srcOrd="0" destOrd="0" presId="urn:microsoft.com/office/officeart/2005/8/layout/radial2"/>
    <dgm:cxn modelId="{746CB349-3553-2B4C-BCF9-3DD0AA2E9830}" type="presParOf" srcId="{154F42EE-39AA-0C48-A42A-F044C774A154}" destId="{D0DB5F8D-E2D0-AB4D-9A0A-951226C463FA}" srcOrd="1" destOrd="0" presId="urn:microsoft.com/office/officeart/2005/8/layout/radial2"/>
    <dgm:cxn modelId="{312CA134-77BC-D346-A41B-D80869E512FB}" type="presParOf" srcId="{4EFBF8E4-37FC-9A4A-B026-D1670D7FACB3}" destId="{5E1C2C31-E4E2-8140-BADB-DE1F5C6F63F6}" srcOrd="3" destOrd="0" presId="urn:microsoft.com/office/officeart/2005/8/layout/radial2"/>
    <dgm:cxn modelId="{5C863C40-317D-464C-A6C3-2F39E291BE7E}" type="presParOf" srcId="{4EFBF8E4-37FC-9A4A-B026-D1670D7FACB3}" destId="{91DDC43B-E704-8F4C-AB6C-10C44D515C1C}" srcOrd="4" destOrd="0" presId="urn:microsoft.com/office/officeart/2005/8/layout/radial2"/>
    <dgm:cxn modelId="{F9D05BFE-B114-E046-9CF6-08FA0DF39B1A}" type="presParOf" srcId="{91DDC43B-E704-8F4C-AB6C-10C44D515C1C}" destId="{2BBE659C-A2C3-544C-84DB-14741A7CB6D8}" srcOrd="0" destOrd="0" presId="urn:microsoft.com/office/officeart/2005/8/layout/radial2"/>
    <dgm:cxn modelId="{EC626260-F31D-114F-B57B-74DDF5A12136}" type="presParOf" srcId="{91DDC43B-E704-8F4C-AB6C-10C44D515C1C}" destId="{647073F9-B877-C447-BA93-C5507F791618}" srcOrd="1" destOrd="0" presId="urn:microsoft.com/office/officeart/2005/8/layout/radial2"/>
    <dgm:cxn modelId="{D1D4B45F-8ABC-D244-867B-D8842C0FDED1}" type="presParOf" srcId="{4EFBF8E4-37FC-9A4A-B026-D1670D7FACB3}" destId="{E4EECC09-DA41-BE47-B768-6C1962990445}" srcOrd="5" destOrd="0" presId="urn:microsoft.com/office/officeart/2005/8/layout/radial2"/>
    <dgm:cxn modelId="{12AF8058-1EDA-2949-B516-EBE100AC7B7F}" type="presParOf" srcId="{4EFBF8E4-37FC-9A4A-B026-D1670D7FACB3}" destId="{4DD63F68-2CEE-CD44-A92F-6005AF5E9656}" srcOrd="6" destOrd="0" presId="urn:microsoft.com/office/officeart/2005/8/layout/radial2"/>
    <dgm:cxn modelId="{33039401-7826-8945-8E1B-AD5387BDA6E9}" type="presParOf" srcId="{4DD63F68-2CEE-CD44-A92F-6005AF5E9656}" destId="{A5354862-54EE-C94C-A7CA-C4437D4DCE0F}" srcOrd="0" destOrd="0" presId="urn:microsoft.com/office/officeart/2005/8/layout/radial2"/>
    <dgm:cxn modelId="{9F66ABAC-6E18-814B-8468-3243746C1D7D}" type="presParOf" srcId="{4DD63F68-2CEE-CD44-A92F-6005AF5E9656}" destId="{7F446107-89E0-F647-90CA-0D5FCD1DB1AA}" srcOrd="1" destOrd="0" presId="urn:microsoft.com/office/officeart/2005/8/layout/radial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2B50342-D960-2B45-BC0E-A56587070C2B}" type="doc">
      <dgm:prSet loTypeId="urn:microsoft.com/office/officeart/2005/8/layout/radial2" loCatId="relationship" qsTypeId="urn:microsoft.com/office/officeart/2005/8/quickstyle/simple4" qsCatId="simple" csTypeId="urn:microsoft.com/office/officeart/2005/8/colors/accent1_2" csCatId="accent1" phldr="1"/>
      <dgm:spPr/>
      <dgm:t>
        <a:bodyPr/>
        <a:lstStyle/>
        <a:p>
          <a:endParaRPr lang="en-US"/>
        </a:p>
      </dgm:t>
    </dgm:pt>
    <dgm:pt modelId="{22E46B5E-AC87-F04F-BF23-5794B449DCE1}">
      <dgm:prSet phldrT="[Text]"/>
      <dgm:spPr/>
      <dgm:t>
        <a:bodyPr/>
        <a:lstStyle/>
        <a:p>
          <a:r>
            <a:rPr lang="en-US" dirty="0" smtClean="0"/>
            <a:t>Review of Technology Care</a:t>
          </a:r>
          <a:endParaRPr lang="en-US" dirty="0"/>
        </a:p>
      </dgm:t>
    </dgm:pt>
    <dgm:pt modelId="{20EAD23C-F7BC-334B-9340-2D1B9142895F}" type="parTrans" cxnId="{0718CA30-26C9-DA40-9268-4A39B7EAE81B}">
      <dgm:prSet/>
      <dgm:spPr/>
      <dgm:t>
        <a:bodyPr/>
        <a:lstStyle/>
        <a:p>
          <a:endParaRPr lang="en-US"/>
        </a:p>
      </dgm:t>
    </dgm:pt>
    <dgm:pt modelId="{9F442D95-C2BF-214E-84AF-2675963B063E}" type="sibTrans" cxnId="{0718CA30-26C9-DA40-9268-4A39B7EAE81B}">
      <dgm:prSet/>
      <dgm:spPr/>
      <dgm:t>
        <a:bodyPr/>
        <a:lstStyle/>
        <a:p>
          <a:endParaRPr lang="en-US"/>
        </a:p>
      </dgm:t>
    </dgm:pt>
    <dgm:pt modelId="{74AE28C7-5CD9-AC49-BFE3-14369F7643EE}">
      <dgm:prSet phldrT="[Text]"/>
      <dgm:spPr/>
      <dgm:t>
        <a:bodyPr/>
        <a:lstStyle/>
        <a:p>
          <a:r>
            <a:rPr lang="en-US" dirty="0" smtClean="0"/>
            <a:t>File Management and Storage</a:t>
          </a:r>
          <a:endParaRPr lang="en-US" dirty="0"/>
        </a:p>
      </dgm:t>
    </dgm:pt>
    <dgm:pt modelId="{CBF1B0EF-A1C3-B443-9908-7414CC0B1F1E}" type="parTrans" cxnId="{8B0FF114-A918-684D-A266-78227673EEAC}">
      <dgm:prSet/>
      <dgm:spPr/>
      <dgm:t>
        <a:bodyPr/>
        <a:lstStyle/>
        <a:p>
          <a:endParaRPr lang="en-US"/>
        </a:p>
      </dgm:t>
    </dgm:pt>
    <dgm:pt modelId="{8F90361A-0802-204B-997F-BA5127D03689}" type="sibTrans" cxnId="{8B0FF114-A918-684D-A266-78227673EEAC}">
      <dgm:prSet/>
      <dgm:spPr/>
      <dgm:t>
        <a:bodyPr/>
        <a:lstStyle/>
        <a:p>
          <a:endParaRPr lang="en-US"/>
        </a:p>
      </dgm:t>
    </dgm:pt>
    <dgm:pt modelId="{084F76AA-231C-4C45-ADA7-DF3687FF3716}">
      <dgm:prSet phldrT="[Text]" phldr="1"/>
      <dgm:spPr/>
      <dgm:t>
        <a:bodyPr/>
        <a:lstStyle/>
        <a:p>
          <a:endParaRPr lang="en-US"/>
        </a:p>
      </dgm:t>
    </dgm:pt>
    <dgm:pt modelId="{920DCEAF-9609-EF45-9F31-E4B4B11A67CA}" type="parTrans" cxnId="{AAAFE8B7-0D18-1B48-8DEA-A7951306FE0E}">
      <dgm:prSet/>
      <dgm:spPr/>
      <dgm:t>
        <a:bodyPr/>
        <a:lstStyle/>
        <a:p>
          <a:endParaRPr lang="en-US"/>
        </a:p>
      </dgm:t>
    </dgm:pt>
    <dgm:pt modelId="{E91E4579-0D80-FC48-9A29-EBBB98EE6B34}" type="sibTrans" cxnId="{AAAFE8B7-0D18-1B48-8DEA-A7951306FE0E}">
      <dgm:prSet/>
      <dgm:spPr/>
      <dgm:t>
        <a:bodyPr/>
        <a:lstStyle/>
        <a:p>
          <a:endParaRPr lang="en-US"/>
        </a:p>
      </dgm:t>
    </dgm:pt>
    <dgm:pt modelId="{DA319ED8-CF99-9D41-B538-333D673DEDC3}">
      <dgm:prSet phldrT="[Text]" phldr="1"/>
      <dgm:spPr/>
      <dgm:t>
        <a:bodyPr/>
        <a:lstStyle/>
        <a:p>
          <a:endParaRPr lang="en-US"/>
        </a:p>
      </dgm:t>
    </dgm:pt>
    <dgm:pt modelId="{B7B9DE4B-BF75-FF40-B71E-E63CAC319B30}" type="parTrans" cxnId="{A959E742-17A6-8542-B448-EA0689C52FC0}">
      <dgm:prSet/>
      <dgm:spPr/>
      <dgm:t>
        <a:bodyPr/>
        <a:lstStyle/>
        <a:p>
          <a:endParaRPr lang="en-US"/>
        </a:p>
      </dgm:t>
    </dgm:pt>
    <dgm:pt modelId="{1692382A-F13D-4840-B577-196577C7EFDD}" type="sibTrans" cxnId="{A959E742-17A6-8542-B448-EA0689C52FC0}">
      <dgm:prSet/>
      <dgm:spPr/>
      <dgm:t>
        <a:bodyPr/>
        <a:lstStyle/>
        <a:p>
          <a:endParaRPr lang="en-US"/>
        </a:p>
      </dgm:t>
    </dgm:pt>
    <dgm:pt modelId="{4BB86344-6E34-1845-9218-92C543103FFE}">
      <dgm:prSet phldrT="[Text]" phldr="1"/>
      <dgm:spPr/>
      <dgm:t>
        <a:bodyPr/>
        <a:lstStyle/>
        <a:p>
          <a:endParaRPr lang="en-US"/>
        </a:p>
      </dgm:t>
    </dgm:pt>
    <dgm:pt modelId="{27DD3AFE-E10B-D94C-89C5-4DFDDDCE824D}" type="parTrans" cxnId="{C48ADA5A-AB4F-7B4F-909A-976011DE54FE}">
      <dgm:prSet/>
      <dgm:spPr/>
      <dgm:t>
        <a:bodyPr/>
        <a:lstStyle/>
        <a:p>
          <a:endParaRPr lang="en-US"/>
        </a:p>
      </dgm:t>
    </dgm:pt>
    <dgm:pt modelId="{8EECADE2-31AD-7B48-9D1C-F02A93666C3F}" type="sibTrans" cxnId="{C48ADA5A-AB4F-7B4F-909A-976011DE54FE}">
      <dgm:prSet/>
      <dgm:spPr/>
      <dgm:t>
        <a:bodyPr/>
        <a:lstStyle/>
        <a:p>
          <a:endParaRPr lang="en-US"/>
        </a:p>
      </dgm:t>
    </dgm:pt>
    <dgm:pt modelId="{DB7F1BA9-355E-4C49-BD79-B97E2C3DE48F}">
      <dgm:prSet phldrT="[Text]" phldr="1"/>
      <dgm:spPr/>
      <dgm:t>
        <a:bodyPr/>
        <a:lstStyle/>
        <a:p>
          <a:endParaRPr lang="en-US"/>
        </a:p>
      </dgm:t>
    </dgm:pt>
    <dgm:pt modelId="{605962AD-06DB-434C-AA6D-68D3169D9C3D}" type="parTrans" cxnId="{4BB2BF83-4B18-5947-A295-85AC70C38FE4}">
      <dgm:prSet/>
      <dgm:spPr/>
      <dgm:t>
        <a:bodyPr/>
        <a:lstStyle/>
        <a:p>
          <a:endParaRPr lang="en-US"/>
        </a:p>
      </dgm:t>
    </dgm:pt>
    <dgm:pt modelId="{E9D04DD7-EA83-6540-BC72-0C9EC2E2A890}" type="sibTrans" cxnId="{4BB2BF83-4B18-5947-A295-85AC70C38FE4}">
      <dgm:prSet/>
      <dgm:spPr/>
      <dgm:t>
        <a:bodyPr/>
        <a:lstStyle/>
        <a:p>
          <a:endParaRPr lang="en-US"/>
        </a:p>
      </dgm:t>
    </dgm:pt>
    <dgm:pt modelId="{031FBCF1-D1AF-024D-ADA9-0DCD05C99627}">
      <dgm:prSet phldrT="[Text]" phldr="1"/>
      <dgm:spPr/>
      <dgm:t>
        <a:bodyPr/>
        <a:lstStyle/>
        <a:p>
          <a:endParaRPr lang="en-US"/>
        </a:p>
      </dgm:t>
    </dgm:pt>
    <dgm:pt modelId="{A9C5F794-EDDB-E642-848B-B4413F847758}" type="parTrans" cxnId="{9B60B8D7-DDBB-8349-A36F-6CC9B5AABF39}">
      <dgm:prSet/>
      <dgm:spPr/>
      <dgm:t>
        <a:bodyPr/>
        <a:lstStyle/>
        <a:p>
          <a:endParaRPr lang="en-US"/>
        </a:p>
      </dgm:t>
    </dgm:pt>
    <dgm:pt modelId="{836B87E2-027D-084D-BACA-C5322AF51218}" type="sibTrans" cxnId="{9B60B8D7-DDBB-8349-A36F-6CC9B5AABF39}">
      <dgm:prSet/>
      <dgm:spPr/>
      <dgm:t>
        <a:bodyPr/>
        <a:lstStyle/>
        <a:p>
          <a:endParaRPr lang="en-US"/>
        </a:p>
      </dgm:t>
    </dgm:pt>
    <dgm:pt modelId="{B8E58671-E7CF-BE4C-8638-84492BFC9719}">
      <dgm:prSet phldrT="[Text]" phldr="1"/>
      <dgm:spPr/>
      <dgm:t>
        <a:bodyPr/>
        <a:lstStyle/>
        <a:p>
          <a:endParaRPr lang="en-US"/>
        </a:p>
      </dgm:t>
    </dgm:pt>
    <dgm:pt modelId="{2BD2FC48-FE52-F44E-A74C-3E78E1C4ACD0}" type="parTrans" cxnId="{87B6FAA9-F877-3B4B-AD4B-536774F78459}">
      <dgm:prSet/>
      <dgm:spPr/>
      <dgm:t>
        <a:bodyPr/>
        <a:lstStyle/>
        <a:p>
          <a:endParaRPr lang="en-US"/>
        </a:p>
      </dgm:t>
    </dgm:pt>
    <dgm:pt modelId="{D55A6CBC-B443-DC43-A25A-0BDF7013EB32}" type="sibTrans" cxnId="{87B6FAA9-F877-3B4B-AD4B-536774F78459}">
      <dgm:prSet/>
      <dgm:spPr/>
      <dgm:t>
        <a:bodyPr/>
        <a:lstStyle/>
        <a:p>
          <a:endParaRPr lang="en-US"/>
        </a:p>
      </dgm:t>
    </dgm:pt>
    <dgm:pt modelId="{4032C27A-E0A6-DC4F-95B1-D5391001ABAF}">
      <dgm:prSet phldrT="[Text]"/>
      <dgm:spPr/>
      <dgm:t>
        <a:bodyPr/>
        <a:lstStyle/>
        <a:p>
          <a:r>
            <a:rPr lang="en-US" dirty="0" smtClean="0"/>
            <a:t>Understand when to use word processing, spreadsheet, database, and desktop publishing software</a:t>
          </a:r>
          <a:endParaRPr lang="en-US" dirty="0"/>
        </a:p>
      </dgm:t>
    </dgm:pt>
    <dgm:pt modelId="{6A9900A2-839F-BB41-B824-FA75CCCA4B6C}" type="parTrans" cxnId="{34A176EA-D9E5-DD42-A58F-3AA106716C9A}">
      <dgm:prSet/>
      <dgm:spPr/>
      <dgm:t>
        <a:bodyPr/>
        <a:lstStyle/>
        <a:p>
          <a:endParaRPr lang="en-US"/>
        </a:p>
      </dgm:t>
    </dgm:pt>
    <dgm:pt modelId="{7F35C8CE-9604-1646-90B3-2B813A0B3D6B}" type="sibTrans" cxnId="{34A176EA-D9E5-DD42-A58F-3AA106716C9A}">
      <dgm:prSet/>
      <dgm:spPr/>
      <dgm:t>
        <a:bodyPr/>
        <a:lstStyle/>
        <a:p>
          <a:endParaRPr lang="en-US"/>
        </a:p>
      </dgm:t>
    </dgm:pt>
    <dgm:pt modelId="{29E6753C-1485-DC47-966F-67BD3E239B84}">
      <dgm:prSet phldrT="[Text]"/>
      <dgm:spPr/>
      <dgm:t>
        <a:bodyPr/>
        <a:lstStyle/>
        <a:p>
          <a:r>
            <a:rPr lang="en-US" dirty="0" smtClean="0"/>
            <a:t>Demonstrate touch keyboarding skills at acceptable speed and accuracy</a:t>
          </a:r>
          <a:endParaRPr lang="en-US" dirty="0"/>
        </a:p>
      </dgm:t>
    </dgm:pt>
    <dgm:pt modelId="{F537F648-DFD6-7745-BB89-8DCA6339BA0C}" type="parTrans" cxnId="{6D61F9F3-E6BC-9E4F-9647-BCF7DD8DED60}">
      <dgm:prSet/>
      <dgm:spPr/>
      <dgm:t>
        <a:bodyPr/>
        <a:lstStyle/>
        <a:p>
          <a:endParaRPr lang="en-US"/>
        </a:p>
      </dgm:t>
    </dgm:pt>
    <dgm:pt modelId="{DBC2B1E1-5DFC-AC4B-A4A3-5FD65C7AE8E0}" type="sibTrans" cxnId="{6D61F9F3-E6BC-9E4F-9647-BCF7DD8DED60}">
      <dgm:prSet/>
      <dgm:spPr/>
      <dgm:t>
        <a:bodyPr/>
        <a:lstStyle/>
        <a:p>
          <a:endParaRPr lang="en-US"/>
        </a:p>
      </dgm:t>
    </dgm:pt>
    <dgm:pt modelId="{7AFDCE7E-9D4F-FF43-8033-C33BDD0A38EC}" type="pres">
      <dgm:prSet presAssocID="{92B50342-D960-2B45-BC0E-A56587070C2B}" presName="composite" presStyleCnt="0">
        <dgm:presLayoutVars>
          <dgm:chMax val="5"/>
          <dgm:dir/>
          <dgm:animLvl val="ctr"/>
          <dgm:resizeHandles val="exact"/>
        </dgm:presLayoutVars>
      </dgm:prSet>
      <dgm:spPr/>
      <dgm:t>
        <a:bodyPr/>
        <a:lstStyle/>
        <a:p>
          <a:endParaRPr lang="en-US"/>
        </a:p>
      </dgm:t>
    </dgm:pt>
    <dgm:pt modelId="{78545511-1165-F746-BC42-BF107D056FFD}" type="pres">
      <dgm:prSet presAssocID="{92B50342-D960-2B45-BC0E-A56587070C2B}" presName="cycle" presStyleCnt="0"/>
      <dgm:spPr/>
    </dgm:pt>
    <dgm:pt modelId="{FCF693DE-2C3A-DC4B-8470-076627003728}" type="pres">
      <dgm:prSet presAssocID="{92B50342-D960-2B45-BC0E-A56587070C2B}" presName="centerShape" presStyleCnt="0"/>
      <dgm:spPr/>
    </dgm:pt>
    <dgm:pt modelId="{53C7F8D0-E744-974F-9F90-8E61D0C68A59}" type="pres">
      <dgm:prSet presAssocID="{92B50342-D960-2B45-BC0E-A56587070C2B}" presName="connSite" presStyleLbl="node1" presStyleIdx="0" presStyleCnt="4"/>
      <dgm:spPr/>
    </dgm:pt>
    <dgm:pt modelId="{DC0FAD20-AA90-8043-9BCB-3B3CD043F6B1}" type="pres">
      <dgm:prSet presAssocID="{92B50342-D960-2B45-BC0E-A56587070C2B}" presName="visible" presStyleLbl="node1" presStyleIdx="0" presStyleCnt="4" custLinFactNeighborX="-3766" custLinFactNeighborY="0"/>
      <dgm:spPr/>
      <dgm:t>
        <a:bodyPr/>
        <a:lstStyle/>
        <a:p>
          <a:endParaRPr lang="en-US"/>
        </a:p>
      </dgm:t>
    </dgm:pt>
    <dgm:pt modelId="{D178EBD0-29C2-4449-B56E-0780B02A3351}" type="pres">
      <dgm:prSet presAssocID="{20EAD23C-F7BC-334B-9340-2D1B9142895F}" presName="Name25" presStyleLbl="parChTrans1D1" presStyleIdx="0" presStyleCnt="3"/>
      <dgm:spPr/>
      <dgm:t>
        <a:bodyPr/>
        <a:lstStyle/>
        <a:p>
          <a:endParaRPr lang="en-US"/>
        </a:p>
      </dgm:t>
    </dgm:pt>
    <dgm:pt modelId="{92D98506-3DBE-9644-B63E-131496423C1B}" type="pres">
      <dgm:prSet presAssocID="{22E46B5E-AC87-F04F-BF23-5794B449DCE1}" presName="node" presStyleCnt="0"/>
      <dgm:spPr/>
    </dgm:pt>
    <dgm:pt modelId="{F78AC5A9-1888-E24F-A71F-EB46E459621B}" type="pres">
      <dgm:prSet presAssocID="{22E46B5E-AC87-F04F-BF23-5794B449DCE1}" presName="parentNode" presStyleLbl="node1" presStyleIdx="1" presStyleCnt="4">
        <dgm:presLayoutVars>
          <dgm:chMax val="1"/>
          <dgm:bulletEnabled val="1"/>
        </dgm:presLayoutVars>
      </dgm:prSet>
      <dgm:spPr/>
      <dgm:t>
        <a:bodyPr/>
        <a:lstStyle/>
        <a:p>
          <a:endParaRPr lang="en-US"/>
        </a:p>
      </dgm:t>
    </dgm:pt>
    <dgm:pt modelId="{2B873797-EE8B-5B48-9A15-1D666DFCA6B3}" type="pres">
      <dgm:prSet presAssocID="{22E46B5E-AC87-F04F-BF23-5794B449DCE1}" presName="childNode" presStyleLbl="revTx" presStyleIdx="0" presStyleCnt="3">
        <dgm:presLayoutVars>
          <dgm:bulletEnabled val="1"/>
        </dgm:presLayoutVars>
      </dgm:prSet>
      <dgm:spPr/>
      <dgm:t>
        <a:bodyPr/>
        <a:lstStyle/>
        <a:p>
          <a:endParaRPr lang="en-US"/>
        </a:p>
      </dgm:t>
    </dgm:pt>
    <dgm:pt modelId="{28D09D8C-62B9-4743-94A9-A40A0BF52525}" type="pres">
      <dgm:prSet presAssocID="{920DCEAF-9609-EF45-9F31-E4B4B11A67CA}" presName="Name25" presStyleLbl="parChTrans1D1" presStyleIdx="1" presStyleCnt="3"/>
      <dgm:spPr/>
      <dgm:t>
        <a:bodyPr/>
        <a:lstStyle/>
        <a:p>
          <a:endParaRPr lang="en-US"/>
        </a:p>
      </dgm:t>
    </dgm:pt>
    <dgm:pt modelId="{79E17F62-DE1A-454E-9C08-D014D0632190}" type="pres">
      <dgm:prSet presAssocID="{084F76AA-231C-4C45-ADA7-DF3687FF3716}" presName="node" presStyleCnt="0"/>
      <dgm:spPr/>
    </dgm:pt>
    <dgm:pt modelId="{F53E8930-4F57-6745-B6D0-7F284F37FA3E}" type="pres">
      <dgm:prSet presAssocID="{084F76AA-231C-4C45-ADA7-DF3687FF3716}" presName="parentNode" presStyleLbl="node1" presStyleIdx="2" presStyleCnt="4">
        <dgm:presLayoutVars>
          <dgm:chMax val="1"/>
          <dgm:bulletEnabled val="1"/>
        </dgm:presLayoutVars>
      </dgm:prSet>
      <dgm:spPr/>
      <dgm:t>
        <a:bodyPr/>
        <a:lstStyle/>
        <a:p>
          <a:endParaRPr lang="en-US"/>
        </a:p>
      </dgm:t>
    </dgm:pt>
    <dgm:pt modelId="{3FFABC8E-2C5E-F944-A3EC-09DB8C714AF7}" type="pres">
      <dgm:prSet presAssocID="{084F76AA-231C-4C45-ADA7-DF3687FF3716}" presName="childNode" presStyleLbl="revTx" presStyleIdx="1" presStyleCnt="3">
        <dgm:presLayoutVars>
          <dgm:bulletEnabled val="1"/>
        </dgm:presLayoutVars>
      </dgm:prSet>
      <dgm:spPr/>
      <dgm:t>
        <a:bodyPr/>
        <a:lstStyle/>
        <a:p>
          <a:endParaRPr lang="en-US"/>
        </a:p>
      </dgm:t>
    </dgm:pt>
    <dgm:pt modelId="{5B0D46C6-BC3F-4D47-BAF8-2A247207810F}" type="pres">
      <dgm:prSet presAssocID="{605962AD-06DB-434C-AA6D-68D3169D9C3D}" presName="Name25" presStyleLbl="parChTrans1D1" presStyleIdx="2" presStyleCnt="3"/>
      <dgm:spPr/>
      <dgm:t>
        <a:bodyPr/>
        <a:lstStyle/>
        <a:p>
          <a:endParaRPr lang="en-US"/>
        </a:p>
      </dgm:t>
    </dgm:pt>
    <dgm:pt modelId="{2FF3F62E-5573-4641-84E9-28931B8805B8}" type="pres">
      <dgm:prSet presAssocID="{DB7F1BA9-355E-4C49-BD79-B97E2C3DE48F}" presName="node" presStyleCnt="0"/>
      <dgm:spPr/>
    </dgm:pt>
    <dgm:pt modelId="{26593683-9125-5A41-9557-14D7E7EFE5F0}" type="pres">
      <dgm:prSet presAssocID="{DB7F1BA9-355E-4C49-BD79-B97E2C3DE48F}" presName="parentNode" presStyleLbl="node1" presStyleIdx="3" presStyleCnt="4">
        <dgm:presLayoutVars>
          <dgm:chMax val="1"/>
          <dgm:bulletEnabled val="1"/>
        </dgm:presLayoutVars>
      </dgm:prSet>
      <dgm:spPr/>
      <dgm:t>
        <a:bodyPr/>
        <a:lstStyle/>
        <a:p>
          <a:endParaRPr lang="en-US"/>
        </a:p>
      </dgm:t>
    </dgm:pt>
    <dgm:pt modelId="{A74EAFAE-9FA2-AE43-A9A7-418D3860AD3E}" type="pres">
      <dgm:prSet presAssocID="{DB7F1BA9-355E-4C49-BD79-B97E2C3DE48F}" presName="childNode" presStyleLbl="revTx" presStyleIdx="2" presStyleCnt="3">
        <dgm:presLayoutVars>
          <dgm:bulletEnabled val="1"/>
        </dgm:presLayoutVars>
      </dgm:prSet>
      <dgm:spPr/>
      <dgm:t>
        <a:bodyPr/>
        <a:lstStyle/>
        <a:p>
          <a:endParaRPr lang="en-US"/>
        </a:p>
      </dgm:t>
    </dgm:pt>
  </dgm:ptLst>
  <dgm:cxnLst>
    <dgm:cxn modelId="{8B0FF114-A918-684D-A266-78227673EEAC}" srcId="{22E46B5E-AC87-F04F-BF23-5794B449DCE1}" destId="{74AE28C7-5CD9-AC49-BFE3-14369F7643EE}" srcOrd="0" destOrd="0" parTransId="{CBF1B0EF-A1C3-B443-9908-7414CC0B1F1E}" sibTransId="{8F90361A-0802-204B-997F-BA5127D03689}"/>
    <dgm:cxn modelId="{2AF8FF45-1C1B-F34B-8782-96EC64DD0674}" type="presOf" srcId="{20EAD23C-F7BC-334B-9340-2D1B9142895F}" destId="{D178EBD0-29C2-4449-B56E-0780B02A3351}" srcOrd="0" destOrd="0" presId="urn:microsoft.com/office/officeart/2005/8/layout/radial2"/>
    <dgm:cxn modelId="{488C8A78-D94C-C641-B199-A61D0482962F}" type="presOf" srcId="{4BB86344-6E34-1845-9218-92C543103FFE}" destId="{3FFABC8E-2C5E-F944-A3EC-09DB8C714AF7}" srcOrd="0" destOrd="1" presId="urn:microsoft.com/office/officeart/2005/8/layout/radial2"/>
    <dgm:cxn modelId="{3B9A086A-B2D6-3743-B90C-F1F305DD3BA3}" type="presOf" srcId="{22E46B5E-AC87-F04F-BF23-5794B449DCE1}" destId="{F78AC5A9-1888-E24F-A71F-EB46E459621B}" srcOrd="0" destOrd="0" presId="urn:microsoft.com/office/officeart/2005/8/layout/radial2"/>
    <dgm:cxn modelId="{66700F69-E255-7241-9419-E76B3E8D5F40}" type="presOf" srcId="{74AE28C7-5CD9-AC49-BFE3-14369F7643EE}" destId="{2B873797-EE8B-5B48-9A15-1D666DFCA6B3}" srcOrd="0" destOrd="0" presId="urn:microsoft.com/office/officeart/2005/8/layout/radial2"/>
    <dgm:cxn modelId="{4BB2BF83-4B18-5947-A295-85AC70C38FE4}" srcId="{92B50342-D960-2B45-BC0E-A56587070C2B}" destId="{DB7F1BA9-355E-4C49-BD79-B97E2C3DE48F}" srcOrd="2" destOrd="0" parTransId="{605962AD-06DB-434C-AA6D-68D3169D9C3D}" sibTransId="{E9D04DD7-EA83-6540-BC72-0C9EC2E2A890}"/>
    <dgm:cxn modelId="{AAAFE8B7-0D18-1B48-8DEA-A7951306FE0E}" srcId="{92B50342-D960-2B45-BC0E-A56587070C2B}" destId="{084F76AA-231C-4C45-ADA7-DF3687FF3716}" srcOrd="1" destOrd="0" parTransId="{920DCEAF-9609-EF45-9F31-E4B4B11A67CA}" sibTransId="{E91E4579-0D80-FC48-9A29-EBBB98EE6B34}"/>
    <dgm:cxn modelId="{93462AF3-4161-014D-90AF-4CDFCCA65235}" type="presOf" srcId="{29E6753C-1485-DC47-966F-67BD3E239B84}" destId="{2B873797-EE8B-5B48-9A15-1D666DFCA6B3}" srcOrd="0" destOrd="2" presId="urn:microsoft.com/office/officeart/2005/8/layout/radial2"/>
    <dgm:cxn modelId="{2627EC1F-3882-8C48-9E33-68973033FF0F}" type="presOf" srcId="{031FBCF1-D1AF-024D-ADA9-0DCD05C99627}" destId="{A74EAFAE-9FA2-AE43-A9A7-418D3860AD3E}" srcOrd="0" destOrd="0" presId="urn:microsoft.com/office/officeart/2005/8/layout/radial2"/>
    <dgm:cxn modelId="{C48ADA5A-AB4F-7B4F-909A-976011DE54FE}" srcId="{084F76AA-231C-4C45-ADA7-DF3687FF3716}" destId="{4BB86344-6E34-1845-9218-92C543103FFE}" srcOrd="1" destOrd="0" parTransId="{27DD3AFE-E10B-D94C-89C5-4DFDDDCE824D}" sibTransId="{8EECADE2-31AD-7B48-9D1C-F02A93666C3F}"/>
    <dgm:cxn modelId="{F6A6D96C-696B-804E-BB7C-099D7CA06A21}" type="presOf" srcId="{DA319ED8-CF99-9D41-B538-333D673DEDC3}" destId="{3FFABC8E-2C5E-F944-A3EC-09DB8C714AF7}" srcOrd="0" destOrd="0" presId="urn:microsoft.com/office/officeart/2005/8/layout/radial2"/>
    <dgm:cxn modelId="{34A176EA-D9E5-DD42-A58F-3AA106716C9A}" srcId="{22E46B5E-AC87-F04F-BF23-5794B449DCE1}" destId="{4032C27A-E0A6-DC4F-95B1-D5391001ABAF}" srcOrd="1" destOrd="0" parTransId="{6A9900A2-839F-BB41-B824-FA75CCCA4B6C}" sibTransId="{7F35C8CE-9604-1646-90B3-2B813A0B3D6B}"/>
    <dgm:cxn modelId="{DDF8EA86-5B25-B943-8AA7-C968A0752FAC}" type="presOf" srcId="{DB7F1BA9-355E-4C49-BD79-B97E2C3DE48F}" destId="{26593683-9125-5A41-9557-14D7E7EFE5F0}" srcOrd="0" destOrd="0" presId="urn:microsoft.com/office/officeart/2005/8/layout/radial2"/>
    <dgm:cxn modelId="{F3895669-8456-A640-8F5B-2CDCEE5745D5}" type="presOf" srcId="{92B50342-D960-2B45-BC0E-A56587070C2B}" destId="{7AFDCE7E-9D4F-FF43-8033-C33BDD0A38EC}" srcOrd="0" destOrd="0" presId="urn:microsoft.com/office/officeart/2005/8/layout/radial2"/>
    <dgm:cxn modelId="{FC217ECE-CF5E-8640-81AB-358CF0693FDF}" type="presOf" srcId="{605962AD-06DB-434C-AA6D-68D3169D9C3D}" destId="{5B0D46C6-BC3F-4D47-BAF8-2A247207810F}" srcOrd="0" destOrd="0" presId="urn:microsoft.com/office/officeart/2005/8/layout/radial2"/>
    <dgm:cxn modelId="{4EA64F2C-5C76-EE4C-8E6F-63483F764AC6}" type="presOf" srcId="{084F76AA-231C-4C45-ADA7-DF3687FF3716}" destId="{F53E8930-4F57-6745-B6D0-7F284F37FA3E}" srcOrd="0" destOrd="0" presId="urn:microsoft.com/office/officeart/2005/8/layout/radial2"/>
    <dgm:cxn modelId="{87B6FAA9-F877-3B4B-AD4B-536774F78459}" srcId="{DB7F1BA9-355E-4C49-BD79-B97E2C3DE48F}" destId="{B8E58671-E7CF-BE4C-8638-84492BFC9719}" srcOrd="1" destOrd="0" parTransId="{2BD2FC48-FE52-F44E-A74C-3E78E1C4ACD0}" sibTransId="{D55A6CBC-B443-DC43-A25A-0BDF7013EB32}"/>
    <dgm:cxn modelId="{0718CA30-26C9-DA40-9268-4A39B7EAE81B}" srcId="{92B50342-D960-2B45-BC0E-A56587070C2B}" destId="{22E46B5E-AC87-F04F-BF23-5794B449DCE1}" srcOrd="0" destOrd="0" parTransId="{20EAD23C-F7BC-334B-9340-2D1B9142895F}" sibTransId="{9F442D95-C2BF-214E-84AF-2675963B063E}"/>
    <dgm:cxn modelId="{12ECE251-4D4D-284A-9863-568AB1C7AAFA}" type="presOf" srcId="{B8E58671-E7CF-BE4C-8638-84492BFC9719}" destId="{A74EAFAE-9FA2-AE43-A9A7-418D3860AD3E}" srcOrd="0" destOrd="1" presId="urn:microsoft.com/office/officeart/2005/8/layout/radial2"/>
    <dgm:cxn modelId="{9B60B8D7-DDBB-8349-A36F-6CC9B5AABF39}" srcId="{DB7F1BA9-355E-4C49-BD79-B97E2C3DE48F}" destId="{031FBCF1-D1AF-024D-ADA9-0DCD05C99627}" srcOrd="0" destOrd="0" parTransId="{A9C5F794-EDDB-E642-848B-B4413F847758}" sibTransId="{836B87E2-027D-084D-BACA-C5322AF51218}"/>
    <dgm:cxn modelId="{6D61F9F3-E6BC-9E4F-9647-BCF7DD8DED60}" srcId="{22E46B5E-AC87-F04F-BF23-5794B449DCE1}" destId="{29E6753C-1485-DC47-966F-67BD3E239B84}" srcOrd="2" destOrd="0" parTransId="{F537F648-DFD6-7745-BB89-8DCA6339BA0C}" sibTransId="{DBC2B1E1-5DFC-AC4B-A4A3-5FD65C7AE8E0}"/>
    <dgm:cxn modelId="{471447A6-7F3E-AD4C-8150-3884928B9070}" type="presOf" srcId="{920DCEAF-9609-EF45-9F31-E4B4B11A67CA}" destId="{28D09D8C-62B9-4743-94A9-A40A0BF52525}" srcOrd="0" destOrd="0" presId="urn:microsoft.com/office/officeart/2005/8/layout/radial2"/>
    <dgm:cxn modelId="{75E297FE-8523-A54E-896F-0C9C00D0DD2B}" type="presOf" srcId="{4032C27A-E0A6-DC4F-95B1-D5391001ABAF}" destId="{2B873797-EE8B-5B48-9A15-1D666DFCA6B3}" srcOrd="0" destOrd="1" presId="urn:microsoft.com/office/officeart/2005/8/layout/radial2"/>
    <dgm:cxn modelId="{A959E742-17A6-8542-B448-EA0689C52FC0}" srcId="{084F76AA-231C-4C45-ADA7-DF3687FF3716}" destId="{DA319ED8-CF99-9D41-B538-333D673DEDC3}" srcOrd="0" destOrd="0" parTransId="{B7B9DE4B-BF75-FF40-B71E-E63CAC319B30}" sibTransId="{1692382A-F13D-4840-B577-196577C7EFDD}"/>
    <dgm:cxn modelId="{567B6A3D-FCB9-5E48-8E91-B97EA1186358}" type="presParOf" srcId="{7AFDCE7E-9D4F-FF43-8033-C33BDD0A38EC}" destId="{78545511-1165-F746-BC42-BF107D056FFD}" srcOrd="0" destOrd="0" presId="urn:microsoft.com/office/officeart/2005/8/layout/radial2"/>
    <dgm:cxn modelId="{72A4A3A0-FFDB-E044-B2EC-4C7741454A11}" type="presParOf" srcId="{78545511-1165-F746-BC42-BF107D056FFD}" destId="{FCF693DE-2C3A-DC4B-8470-076627003728}" srcOrd="0" destOrd="0" presId="urn:microsoft.com/office/officeart/2005/8/layout/radial2"/>
    <dgm:cxn modelId="{CDEFA6A4-65FF-3E49-AE91-8BE518BB75C3}" type="presParOf" srcId="{FCF693DE-2C3A-DC4B-8470-076627003728}" destId="{53C7F8D0-E744-974F-9F90-8E61D0C68A59}" srcOrd="0" destOrd="0" presId="urn:microsoft.com/office/officeart/2005/8/layout/radial2"/>
    <dgm:cxn modelId="{4E253CD6-ABF7-8F48-BE4B-721B583E11EF}" type="presParOf" srcId="{FCF693DE-2C3A-DC4B-8470-076627003728}" destId="{DC0FAD20-AA90-8043-9BCB-3B3CD043F6B1}" srcOrd="1" destOrd="0" presId="urn:microsoft.com/office/officeart/2005/8/layout/radial2"/>
    <dgm:cxn modelId="{361DBA4E-868A-6140-8B1E-189A42E03E45}" type="presParOf" srcId="{78545511-1165-F746-BC42-BF107D056FFD}" destId="{D178EBD0-29C2-4449-B56E-0780B02A3351}" srcOrd="1" destOrd="0" presId="urn:microsoft.com/office/officeart/2005/8/layout/radial2"/>
    <dgm:cxn modelId="{3446391F-4C07-6641-BC5F-5264A0D26E8F}" type="presParOf" srcId="{78545511-1165-F746-BC42-BF107D056FFD}" destId="{92D98506-3DBE-9644-B63E-131496423C1B}" srcOrd="2" destOrd="0" presId="urn:microsoft.com/office/officeart/2005/8/layout/radial2"/>
    <dgm:cxn modelId="{D543BE11-BF56-C241-B053-EA37F1976E40}" type="presParOf" srcId="{92D98506-3DBE-9644-B63E-131496423C1B}" destId="{F78AC5A9-1888-E24F-A71F-EB46E459621B}" srcOrd="0" destOrd="0" presId="urn:microsoft.com/office/officeart/2005/8/layout/radial2"/>
    <dgm:cxn modelId="{104FFA75-8F4C-7940-9BBF-62ED3277782B}" type="presParOf" srcId="{92D98506-3DBE-9644-B63E-131496423C1B}" destId="{2B873797-EE8B-5B48-9A15-1D666DFCA6B3}" srcOrd="1" destOrd="0" presId="urn:microsoft.com/office/officeart/2005/8/layout/radial2"/>
    <dgm:cxn modelId="{BC400F74-2FB0-0940-807B-AF7BCB742DD9}" type="presParOf" srcId="{78545511-1165-F746-BC42-BF107D056FFD}" destId="{28D09D8C-62B9-4743-94A9-A40A0BF52525}" srcOrd="3" destOrd="0" presId="urn:microsoft.com/office/officeart/2005/8/layout/radial2"/>
    <dgm:cxn modelId="{FE51B460-8F92-154B-9D21-E3E83C5777FF}" type="presParOf" srcId="{78545511-1165-F746-BC42-BF107D056FFD}" destId="{79E17F62-DE1A-454E-9C08-D014D0632190}" srcOrd="4" destOrd="0" presId="urn:microsoft.com/office/officeart/2005/8/layout/radial2"/>
    <dgm:cxn modelId="{398F4721-1F3B-1944-8698-FD62072235F5}" type="presParOf" srcId="{79E17F62-DE1A-454E-9C08-D014D0632190}" destId="{F53E8930-4F57-6745-B6D0-7F284F37FA3E}" srcOrd="0" destOrd="0" presId="urn:microsoft.com/office/officeart/2005/8/layout/radial2"/>
    <dgm:cxn modelId="{BF50724D-C19C-FE47-A48D-AD939784B281}" type="presParOf" srcId="{79E17F62-DE1A-454E-9C08-D014D0632190}" destId="{3FFABC8E-2C5E-F944-A3EC-09DB8C714AF7}" srcOrd="1" destOrd="0" presId="urn:microsoft.com/office/officeart/2005/8/layout/radial2"/>
    <dgm:cxn modelId="{2F35FFC6-DA01-6245-A3AF-706C0465237A}" type="presParOf" srcId="{78545511-1165-F746-BC42-BF107D056FFD}" destId="{5B0D46C6-BC3F-4D47-BAF8-2A247207810F}" srcOrd="5" destOrd="0" presId="urn:microsoft.com/office/officeart/2005/8/layout/radial2"/>
    <dgm:cxn modelId="{4F3FF406-0328-5947-BA35-5A54660CF864}" type="presParOf" srcId="{78545511-1165-F746-BC42-BF107D056FFD}" destId="{2FF3F62E-5573-4641-84E9-28931B8805B8}" srcOrd="6" destOrd="0" presId="urn:microsoft.com/office/officeart/2005/8/layout/radial2"/>
    <dgm:cxn modelId="{E19A4EC9-759D-0C44-A162-45C9CAA093DA}" type="presParOf" srcId="{2FF3F62E-5573-4641-84E9-28931B8805B8}" destId="{26593683-9125-5A41-9557-14D7E7EFE5F0}" srcOrd="0" destOrd="0" presId="urn:microsoft.com/office/officeart/2005/8/layout/radial2"/>
    <dgm:cxn modelId="{26DFCDDA-4E0B-A549-B81F-057ACA2DB445}" type="presParOf" srcId="{2FF3F62E-5573-4641-84E9-28931B8805B8}" destId="{A74EAFAE-9FA2-AE43-A9A7-418D3860AD3E}" srcOrd="1" destOrd="0" presId="urn:microsoft.com/office/officeart/2005/8/layout/radial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B50342-D960-2B45-BC0E-A56587070C2B}" type="doc">
      <dgm:prSet loTypeId="urn:microsoft.com/office/officeart/2005/8/layout/radial2" loCatId="relationship" qsTypeId="urn:microsoft.com/office/officeart/2005/8/quickstyle/simple4" qsCatId="simple" csTypeId="urn:microsoft.com/office/officeart/2005/8/colors/accent1_2" csCatId="accent1" phldr="1"/>
      <dgm:spPr/>
      <dgm:t>
        <a:bodyPr/>
        <a:lstStyle/>
        <a:p>
          <a:endParaRPr lang="en-US"/>
        </a:p>
      </dgm:t>
    </dgm:pt>
    <dgm:pt modelId="{22E46B5E-AC87-F04F-BF23-5794B449DCE1}">
      <dgm:prSet phldrT="[Text]"/>
      <dgm:spPr/>
      <dgm:t>
        <a:bodyPr/>
        <a:lstStyle/>
        <a:p>
          <a:r>
            <a:rPr lang="en-US" dirty="0" smtClean="0"/>
            <a:t>Review of Technology Care</a:t>
          </a:r>
          <a:endParaRPr lang="en-US" dirty="0"/>
        </a:p>
      </dgm:t>
    </dgm:pt>
    <dgm:pt modelId="{20EAD23C-F7BC-334B-9340-2D1B9142895F}" type="parTrans" cxnId="{0718CA30-26C9-DA40-9268-4A39B7EAE81B}">
      <dgm:prSet/>
      <dgm:spPr/>
      <dgm:t>
        <a:bodyPr/>
        <a:lstStyle/>
        <a:p>
          <a:endParaRPr lang="en-US"/>
        </a:p>
      </dgm:t>
    </dgm:pt>
    <dgm:pt modelId="{9F442D95-C2BF-214E-84AF-2675963B063E}" type="sibTrans" cxnId="{0718CA30-26C9-DA40-9268-4A39B7EAE81B}">
      <dgm:prSet/>
      <dgm:spPr/>
      <dgm:t>
        <a:bodyPr/>
        <a:lstStyle/>
        <a:p>
          <a:endParaRPr lang="en-US"/>
        </a:p>
      </dgm:t>
    </dgm:pt>
    <dgm:pt modelId="{74AE28C7-5CD9-AC49-BFE3-14369F7643EE}">
      <dgm:prSet phldrT="[Text]"/>
      <dgm:spPr/>
      <dgm:t>
        <a:bodyPr/>
        <a:lstStyle/>
        <a:p>
          <a:r>
            <a:rPr lang="en-US" dirty="0" smtClean="0"/>
            <a:t>File Management and Storage</a:t>
          </a:r>
          <a:endParaRPr lang="en-US" dirty="0"/>
        </a:p>
      </dgm:t>
    </dgm:pt>
    <dgm:pt modelId="{CBF1B0EF-A1C3-B443-9908-7414CC0B1F1E}" type="parTrans" cxnId="{8B0FF114-A918-684D-A266-78227673EEAC}">
      <dgm:prSet/>
      <dgm:spPr/>
      <dgm:t>
        <a:bodyPr/>
        <a:lstStyle/>
        <a:p>
          <a:endParaRPr lang="en-US"/>
        </a:p>
      </dgm:t>
    </dgm:pt>
    <dgm:pt modelId="{8F90361A-0802-204B-997F-BA5127D03689}" type="sibTrans" cxnId="{8B0FF114-A918-684D-A266-78227673EEAC}">
      <dgm:prSet/>
      <dgm:spPr/>
      <dgm:t>
        <a:bodyPr/>
        <a:lstStyle/>
        <a:p>
          <a:endParaRPr lang="en-US"/>
        </a:p>
      </dgm:t>
    </dgm:pt>
    <dgm:pt modelId="{084F76AA-231C-4C45-ADA7-DF3687FF3716}">
      <dgm:prSet phldrT="[Text]"/>
      <dgm:spPr/>
      <dgm:t>
        <a:bodyPr/>
        <a:lstStyle/>
        <a:p>
          <a:r>
            <a:rPr lang="en-US" dirty="0" smtClean="0"/>
            <a:t>Create Advanced Word Documents</a:t>
          </a:r>
          <a:endParaRPr lang="en-US" dirty="0"/>
        </a:p>
      </dgm:t>
    </dgm:pt>
    <dgm:pt modelId="{920DCEAF-9609-EF45-9F31-E4B4B11A67CA}" type="parTrans" cxnId="{AAAFE8B7-0D18-1B48-8DEA-A7951306FE0E}">
      <dgm:prSet/>
      <dgm:spPr/>
      <dgm:t>
        <a:bodyPr/>
        <a:lstStyle/>
        <a:p>
          <a:endParaRPr lang="en-US"/>
        </a:p>
      </dgm:t>
    </dgm:pt>
    <dgm:pt modelId="{E91E4579-0D80-FC48-9A29-EBBB98EE6B34}" type="sibTrans" cxnId="{AAAFE8B7-0D18-1B48-8DEA-A7951306FE0E}">
      <dgm:prSet/>
      <dgm:spPr/>
      <dgm:t>
        <a:bodyPr/>
        <a:lstStyle/>
        <a:p>
          <a:endParaRPr lang="en-US"/>
        </a:p>
      </dgm:t>
    </dgm:pt>
    <dgm:pt modelId="{DA319ED8-CF99-9D41-B538-333D673DEDC3}">
      <dgm:prSet phldrT="[Text]"/>
      <dgm:spPr/>
      <dgm:t>
        <a:bodyPr/>
        <a:lstStyle/>
        <a:p>
          <a:r>
            <a:rPr lang="en-US" dirty="0" smtClean="0"/>
            <a:t>Use Microsoft Word to Create Business Documents</a:t>
          </a:r>
          <a:endParaRPr lang="en-US" dirty="0"/>
        </a:p>
      </dgm:t>
    </dgm:pt>
    <dgm:pt modelId="{B7B9DE4B-BF75-FF40-B71E-E63CAC319B30}" type="parTrans" cxnId="{A959E742-17A6-8542-B448-EA0689C52FC0}">
      <dgm:prSet/>
      <dgm:spPr/>
      <dgm:t>
        <a:bodyPr/>
        <a:lstStyle/>
        <a:p>
          <a:endParaRPr lang="en-US"/>
        </a:p>
      </dgm:t>
    </dgm:pt>
    <dgm:pt modelId="{1692382A-F13D-4840-B577-196577C7EFDD}" type="sibTrans" cxnId="{A959E742-17A6-8542-B448-EA0689C52FC0}">
      <dgm:prSet/>
      <dgm:spPr/>
      <dgm:t>
        <a:bodyPr/>
        <a:lstStyle/>
        <a:p>
          <a:endParaRPr lang="en-US"/>
        </a:p>
      </dgm:t>
    </dgm:pt>
    <dgm:pt modelId="{DB7F1BA9-355E-4C49-BD79-B97E2C3DE48F}">
      <dgm:prSet phldrT="[Text]" phldr="1"/>
      <dgm:spPr/>
      <dgm:t>
        <a:bodyPr/>
        <a:lstStyle/>
        <a:p>
          <a:endParaRPr lang="en-US" dirty="0"/>
        </a:p>
      </dgm:t>
    </dgm:pt>
    <dgm:pt modelId="{605962AD-06DB-434C-AA6D-68D3169D9C3D}" type="parTrans" cxnId="{4BB2BF83-4B18-5947-A295-85AC70C38FE4}">
      <dgm:prSet/>
      <dgm:spPr/>
      <dgm:t>
        <a:bodyPr/>
        <a:lstStyle/>
        <a:p>
          <a:endParaRPr lang="en-US"/>
        </a:p>
      </dgm:t>
    </dgm:pt>
    <dgm:pt modelId="{E9D04DD7-EA83-6540-BC72-0C9EC2E2A890}" type="sibTrans" cxnId="{4BB2BF83-4B18-5947-A295-85AC70C38FE4}">
      <dgm:prSet/>
      <dgm:spPr/>
      <dgm:t>
        <a:bodyPr/>
        <a:lstStyle/>
        <a:p>
          <a:endParaRPr lang="en-US"/>
        </a:p>
      </dgm:t>
    </dgm:pt>
    <dgm:pt modelId="{031FBCF1-D1AF-024D-ADA9-0DCD05C99627}">
      <dgm:prSet phldrT="[Text]" phldr="1"/>
      <dgm:spPr/>
      <dgm:t>
        <a:bodyPr/>
        <a:lstStyle/>
        <a:p>
          <a:endParaRPr lang="en-US" dirty="0"/>
        </a:p>
      </dgm:t>
    </dgm:pt>
    <dgm:pt modelId="{A9C5F794-EDDB-E642-848B-B4413F847758}" type="parTrans" cxnId="{9B60B8D7-DDBB-8349-A36F-6CC9B5AABF39}">
      <dgm:prSet/>
      <dgm:spPr/>
      <dgm:t>
        <a:bodyPr/>
        <a:lstStyle/>
        <a:p>
          <a:endParaRPr lang="en-US"/>
        </a:p>
      </dgm:t>
    </dgm:pt>
    <dgm:pt modelId="{836B87E2-027D-084D-BACA-C5322AF51218}" type="sibTrans" cxnId="{9B60B8D7-DDBB-8349-A36F-6CC9B5AABF39}">
      <dgm:prSet/>
      <dgm:spPr/>
      <dgm:t>
        <a:bodyPr/>
        <a:lstStyle/>
        <a:p>
          <a:endParaRPr lang="en-US"/>
        </a:p>
      </dgm:t>
    </dgm:pt>
    <dgm:pt modelId="{B8E58671-E7CF-BE4C-8638-84492BFC9719}">
      <dgm:prSet phldrT="[Text]" phldr="1"/>
      <dgm:spPr/>
      <dgm:t>
        <a:bodyPr/>
        <a:lstStyle/>
        <a:p>
          <a:endParaRPr lang="en-US" dirty="0"/>
        </a:p>
      </dgm:t>
    </dgm:pt>
    <dgm:pt modelId="{2BD2FC48-FE52-F44E-A74C-3E78E1C4ACD0}" type="parTrans" cxnId="{87B6FAA9-F877-3B4B-AD4B-536774F78459}">
      <dgm:prSet/>
      <dgm:spPr/>
      <dgm:t>
        <a:bodyPr/>
        <a:lstStyle/>
        <a:p>
          <a:endParaRPr lang="en-US"/>
        </a:p>
      </dgm:t>
    </dgm:pt>
    <dgm:pt modelId="{D55A6CBC-B443-DC43-A25A-0BDF7013EB32}" type="sibTrans" cxnId="{87B6FAA9-F877-3B4B-AD4B-536774F78459}">
      <dgm:prSet/>
      <dgm:spPr/>
      <dgm:t>
        <a:bodyPr/>
        <a:lstStyle/>
        <a:p>
          <a:endParaRPr lang="en-US"/>
        </a:p>
      </dgm:t>
    </dgm:pt>
    <dgm:pt modelId="{4032C27A-E0A6-DC4F-95B1-D5391001ABAF}">
      <dgm:prSet phldrT="[Text]"/>
      <dgm:spPr/>
      <dgm:t>
        <a:bodyPr/>
        <a:lstStyle/>
        <a:p>
          <a:r>
            <a:rPr lang="en-US" dirty="0" smtClean="0"/>
            <a:t>Understand when to use word processing, spreadsheet, database, and desktop publishing software</a:t>
          </a:r>
          <a:endParaRPr lang="en-US" dirty="0"/>
        </a:p>
      </dgm:t>
    </dgm:pt>
    <dgm:pt modelId="{6A9900A2-839F-BB41-B824-FA75CCCA4B6C}" type="parTrans" cxnId="{34A176EA-D9E5-DD42-A58F-3AA106716C9A}">
      <dgm:prSet/>
      <dgm:spPr/>
      <dgm:t>
        <a:bodyPr/>
        <a:lstStyle/>
        <a:p>
          <a:endParaRPr lang="en-US"/>
        </a:p>
      </dgm:t>
    </dgm:pt>
    <dgm:pt modelId="{7F35C8CE-9604-1646-90B3-2B813A0B3D6B}" type="sibTrans" cxnId="{34A176EA-D9E5-DD42-A58F-3AA106716C9A}">
      <dgm:prSet/>
      <dgm:spPr/>
      <dgm:t>
        <a:bodyPr/>
        <a:lstStyle/>
        <a:p>
          <a:endParaRPr lang="en-US"/>
        </a:p>
      </dgm:t>
    </dgm:pt>
    <dgm:pt modelId="{29E6753C-1485-DC47-966F-67BD3E239B84}">
      <dgm:prSet phldrT="[Text]"/>
      <dgm:spPr/>
      <dgm:t>
        <a:bodyPr/>
        <a:lstStyle/>
        <a:p>
          <a:r>
            <a:rPr lang="en-US" dirty="0" smtClean="0"/>
            <a:t>Demonstrate touch keyboarding skills at acceptable speed and accuracy</a:t>
          </a:r>
          <a:endParaRPr lang="en-US" dirty="0"/>
        </a:p>
      </dgm:t>
    </dgm:pt>
    <dgm:pt modelId="{F537F648-DFD6-7745-BB89-8DCA6339BA0C}" type="parTrans" cxnId="{6D61F9F3-E6BC-9E4F-9647-BCF7DD8DED60}">
      <dgm:prSet/>
      <dgm:spPr/>
      <dgm:t>
        <a:bodyPr/>
        <a:lstStyle/>
        <a:p>
          <a:endParaRPr lang="en-US"/>
        </a:p>
      </dgm:t>
    </dgm:pt>
    <dgm:pt modelId="{DBC2B1E1-5DFC-AC4B-A4A3-5FD65C7AE8E0}" type="sibTrans" cxnId="{6D61F9F3-E6BC-9E4F-9647-BCF7DD8DED60}">
      <dgm:prSet/>
      <dgm:spPr/>
      <dgm:t>
        <a:bodyPr/>
        <a:lstStyle/>
        <a:p>
          <a:endParaRPr lang="en-US"/>
        </a:p>
      </dgm:t>
    </dgm:pt>
    <dgm:pt modelId="{4BB86344-6E34-1845-9218-92C543103FFE}">
      <dgm:prSet phldrT="[Text]"/>
      <dgm:spPr/>
      <dgm:t>
        <a:bodyPr/>
        <a:lstStyle/>
        <a:p>
          <a:endParaRPr lang="en-US" dirty="0"/>
        </a:p>
      </dgm:t>
    </dgm:pt>
    <dgm:pt modelId="{8EECADE2-31AD-7B48-9D1C-F02A93666C3F}" type="sibTrans" cxnId="{C48ADA5A-AB4F-7B4F-909A-976011DE54FE}">
      <dgm:prSet/>
      <dgm:spPr/>
      <dgm:t>
        <a:bodyPr/>
        <a:lstStyle/>
        <a:p>
          <a:endParaRPr lang="en-US"/>
        </a:p>
      </dgm:t>
    </dgm:pt>
    <dgm:pt modelId="{27DD3AFE-E10B-D94C-89C5-4DFDDDCE824D}" type="parTrans" cxnId="{C48ADA5A-AB4F-7B4F-909A-976011DE54FE}">
      <dgm:prSet/>
      <dgm:spPr/>
      <dgm:t>
        <a:bodyPr/>
        <a:lstStyle/>
        <a:p>
          <a:endParaRPr lang="en-US"/>
        </a:p>
      </dgm:t>
    </dgm:pt>
    <dgm:pt modelId="{64646B86-43C6-FE4E-8E5A-D2B4203F4C02}">
      <dgm:prSet phldrT="[Text]"/>
      <dgm:spPr/>
      <dgm:t>
        <a:bodyPr/>
        <a:lstStyle/>
        <a:p>
          <a:r>
            <a:rPr lang="en-US" dirty="0" smtClean="0"/>
            <a:t>Show ability to edit and print documents</a:t>
          </a:r>
          <a:endParaRPr lang="en-US" dirty="0"/>
        </a:p>
      </dgm:t>
    </dgm:pt>
    <dgm:pt modelId="{7A51CF15-90CA-0348-9D2E-42EFCEB17960}" type="parTrans" cxnId="{995C1836-9096-DF46-8850-ACEE06FFF174}">
      <dgm:prSet/>
      <dgm:spPr/>
      <dgm:t>
        <a:bodyPr/>
        <a:lstStyle/>
        <a:p>
          <a:endParaRPr lang="en-US"/>
        </a:p>
      </dgm:t>
    </dgm:pt>
    <dgm:pt modelId="{CF2CBF27-B62B-9641-AE2C-998311B01F02}" type="sibTrans" cxnId="{995C1836-9096-DF46-8850-ACEE06FFF174}">
      <dgm:prSet/>
      <dgm:spPr/>
      <dgm:t>
        <a:bodyPr/>
        <a:lstStyle/>
        <a:p>
          <a:endParaRPr lang="en-US"/>
        </a:p>
      </dgm:t>
    </dgm:pt>
    <dgm:pt modelId="{7AFDCE7E-9D4F-FF43-8033-C33BDD0A38EC}" type="pres">
      <dgm:prSet presAssocID="{92B50342-D960-2B45-BC0E-A56587070C2B}" presName="composite" presStyleCnt="0">
        <dgm:presLayoutVars>
          <dgm:chMax val="5"/>
          <dgm:dir/>
          <dgm:animLvl val="ctr"/>
          <dgm:resizeHandles val="exact"/>
        </dgm:presLayoutVars>
      </dgm:prSet>
      <dgm:spPr/>
      <dgm:t>
        <a:bodyPr/>
        <a:lstStyle/>
        <a:p>
          <a:endParaRPr lang="en-US"/>
        </a:p>
      </dgm:t>
    </dgm:pt>
    <dgm:pt modelId="{78545511-1165-F746-BC42-BF107D056FFD}" type="pres">
      <dgm:prSet presAssocID="{92B50342-D960-2B45-BC0E-A56587070C2B}" presName="cycle" presStyleCnt="0"/>
      <dgm:spPr/>
    </dgm:pt>
    <dgm:pt modelId="{FCF693DE-2C3A-DC4B-8470-076627003728}" type="pres">
      <dgm:prSet presAssocID="{92B50342-D960-2B45-BC0E-A56587070C2B}" presName="centerShape" presStyleCnt="0"/>
      <dgm:spPr/>
    </dgm:pt>
    <dgm:pt modelId="{53C7F8D0-E744-974F-9F90-8E61D0C68A59}" type="pres">
      <dgm:prSet presAssocID="{92B50342-D960-2B45-BC0E-A56587070C2B}" presName="connSite" presStyleLbl="node1" presStyleIdx="0" presStyleCnt="4"/>
      <dgm:spPr/>
    </dgm:pt>
    <dgm:pt modelId="{DC0FAD20-AA90-8043-9BCB-3B3CD043F6B1}" type="pres">
      <dgm:prSet presAssocID="{92B50342-D960-2B45-BC0E-A56587070C2B}" presName="visible" presStyleLbl="node1" presStyleIdx="0" presStyleCnt="4" custLinFactNeighborX="-1063" custLinFactNeighborY="0"/>
      <dgm:spPr/>
      <dgm:t>
        <a:bodyPr/>
        <a:lstStyle/>
        <a:p>
          <a:endParaRPr lang="en-US"/>
        </a:p>
      </dgm:t>
    </dgm:pt>
    <dgm:pt modelId="{D178EBD0-29C2-4449-B56E-0780B02A3351}" type="pres">
      <dgm:prSet presAssocID="{20EAD23C-F7BC-334B-9340-2D1B9142895F}" presName="Name25" presStyleLbl="parChTrans1D1" presStyleIdx="0" presStyleCnt="3"/>
      <dgm:spPr/>
      <dgm:t>
        <a:bodyPr/>
        <a:lstStyle/>
        <a:p>
          <a:endParaRPr lang="en-US"/>
        </a:p>
      </dgm:t>
    </dgm:pt>
    <dgm:pt modelId="{92D98506-3DBE-9644-B63E-131496423C1B}" type="pres">
      <dgm:prSet presAssocID="{22E46B5E-AC87-F04F-BF23-5794B449DCE1}" presName="node" presStyleCnt="0"/>
      <dgm:spPr/>
    </dgm:pt>
    <dgm:pt modelId="{F78AC5A9-1888-E24F-A71F-EB46E459621B}" type="pres">
      <dgm:prSet presAssocID="{22E46B5E-AC87-F04F-BF23-5794B449DCE1}" presName="parentNode" presStyleLbl="node1" presStyleIdx="1" presStyleCnt="4">
        <dgm:presLayoutVars>
          <dgm:chMax val="1"/>
          <dgm:bulletEnabled val="1"/>
        </dgm:presLayoutVars>
      </dgm:prSet>
      <dgm:spPr/>
      <dgm:t>
        <a:bodyPr/>
        <a:lstStyle/>
        <a:p>
          <a:endParaRPr lang="en-US"/>
        </a:p>
      </dgm:t>
    </dgm:pt>
    <dgm:pt modelId="{2B873797-EE8B-5B48-9A15-1D666DFCA6B3}" type="pres">
      <dgm:prSet presAssocID="{22E46B5E-AC87-F04F-BF23-5794B449DCE1}" presName="childNode" presStyleLbl="revTx" presStyleIdx="0" presStyleCnt="3">
        <dgm:presLayoutVars>
          <dgm:bulletEnabled val="1"/>
        </dgm:presLayoutVars>
      </dgm:prSet>
      <dgm:spPr/>
      <dgm:t>
        <a:bodyPr/>
        <a:lstStyle/>
        <a:p>
          <a:endParaRPr lang="en-US"/>
        </a:p>
      </dgm:t>
    </dgm:pt>
    <dgm:pt modelId="{28D09D8C-62B9-4743-94A9-A40A0BF52525}" type="pres">
      <dgm:prSet presAssocID="{920DCEAF-9609-EF45-9F31-E4B4B11A67CA}" presName="Name25" presStyleLbl="parChTrans1D1" presStyleIdx="1" presStyleCnt="3"/>
      <dgm:spPr/>
      <dgm:t>
        <a:bodyPr/>
        <a:lstStyle/>
        <a:p>
          <a:endParaRPr lang="en-US"/>
        </a:p>
      </dgm:t>
    </dgm:pt>
    <dgm:pt modelId="{79E17F62-DE1A-454E-9C08-D014D0632190}" type="pres">
      <dgm:prSet presAssocID="{084F76AA-231C-4C45-ADA7-DF3687FF3716}" presName="node" presStyleCnt="0"/>
      <dgm:spPr/>
    </dgm:pt>
    <dgm:pt modelId="{F53E8930-4F57-6745-B6D0-7F284F37FA3E}" type="pres">
      <dgm:prSet presAssocID="{084F76AA-231C-4C45-ADA7-DF3687FF3716}" presName="parentNode" presStyleLbl="node1" presStyleIdx="2" presStyleCnt="4">
        <dgm:presLayoutVars>
          <dgm:chMax val="1"/>
          <dgm:bulletEnabled val="1"/>
        </dgm:presLayoutVars>
      </dgm:prSet>
      <dgm:spPr/>
      <dgm:t>
        <a:bodyPr/>
        <a:lstStyle/>
        <a:p>
          <a:endParaRPr lang="en-US"/>
        </a:p>
      </dgm:t>
    </dgm:pt>
    <dgm:pt modelId="{3FFABC8E-2C5E-F944-A3EC-09DB8C714AF7}" type="pres">
      <dgm:prSet presAssocID="{084F76AA-231C-4C45-ADA7-DF3687FF3716}" presName="childNode" presStyleLbl="revTx" presStyleIdx="1" presStyleCnt="3">
        <dgm:presLayoutVars>
          <dgm:bulletEnabled val="1"/>
        </dgm:presLayoutVars>
      </dgm:prSet>
      <dgm:spPr/>
      <dgm:t>
        <a:bodyPr/>
        <a:lstStyle/>
        <a:p>
          <a:endParaRPr lang="en-US"/>
        </a:p>
      </dgm:t>
    </dgm:pt>
    <dgm:pt modelId="{5B0D46C6-BC3F-4D47-BAF8-2A247207810F}" type="pres">
      <dgm:prSet presAssocID="{605962AD-06DB-434C-AA6D-68D3169D9C3D}" presName="Name25" presStyleLbl="parChTrans1D1" presStyleIdx="2" presStyleCnt="3"/>
      <dgm:spPr/>
      <dgm:t>
        <a:bodyPr/>
        <a:lstStyle/>
        <a:p>
          <a:endParaRPr lang="en-US"/>
        </a:p>
      </dgm:t>
    </dgm:pt>
    <dgm:pt modelId="{2FF3F62E-5573-4641-84E9-28931B8805B8}" type="pres">
      <dgm:prSet presAssocID="{DB7F1BA9-355E-4C49-BD79-B97E2C3DE48F}" presName="node" presStyleCnt="0"/>
      <dgm:spPr/>
    </dgm:pt>
    <dgm:pt modelId="{26593683-9125-5A41-9557-14D7E7EFE5F0}" type="pres">
      <dgm:prSet presAssocID="{DB7F1BA9-355E-4C49-BD79-B97E2C3DE48F}" presName="parentNode" presStyleLbl="node1" presStyleIdx="3" presStyleCnt="4">
        <dgm:presLayoutVars>
          <dgm:chMax val="1"/>
          <dgm:bulletEnabled val="1"/>
        </dgm:presLayoutVars>
      </dgm:prSet>
      <dgm:spPr/>
      <dgm:t>
        <a:bodyPr/>
        <a:lstStyle/>
        <a:p>
          <a:endParaRPr lang="en-US"/>
        </a:p>
      </dgm:t>
    </dgm:pt>
    <dgm:pt modelId="{A74EAFAE-9FA2-AE43-A9A7-418D3860AD3E}" type="pres">
      <dgm:prSet presAssocID="{DB7F1BA9-355E-4C49-BD79-B97E2C3DE48F}" presName="childNode" presStyleLbl="revTx" presStyleIdx="2" presStyleCnt="3">
        <dgm:presLayoutVars>
          <dgm:bulletEnabled val="1"/>
        </dgm:presLayoutVars>
      </dgm:prSet>
      <dgm:spPr/>
      <dgm:t>
        <a:bodyPr/>
        <a:lstStyle/>
        <a:p>
          <a:endParaRPr lang="en-US"/>
        </a:p>
      </dgm:t>
    </dgm:pt>
  </dgm:ptLst>
  <dgm:cxnLst>
    <dgm:cxn modelId="{70885DC9-126B-2A4C-9FB6-B1B27DBF665A}" type="presOf" srcId="{64646B86-43C6-FE4E-8E5A-D2B4203F4C02}" destId="{3FFABC8E-2C5E-F944-A3EC-09DB8C714AF7}" srcOrd="0" destOrd="1" presId="urn:microsoft.com/office/officeart/2005/8/layout/radial2"/>
    <dgm:cxn modelId="{26CD9575-80B6-3042-A160-4F66E88135F4}" type="presOf" srcId="{4BB86344-6E34-1845-9218-92C543103FFE}" destId="{3FFABC8E-2C5E-F944-A3EC-09DB8C714AF7}" srcOrd="0" destOrd="2" presId="urn:microsoft.com/office/officeart/2005/8/layout/radial2"/>
    <dgm:cxn modelId="{901629FE-3D1F-7845-A956-A1FB0F2E4867}" type="presOf" srcId="{DA319ED8-CF99-9D41-B538-333D673DEDC3}" destId="{3FFABC8E-2C5E-F944-A3EC-09DB8C714AF7}" srcOrd="0" destOrd="0" presId="urn:microsoft.com/office/officeart/2005/8/layout/radial2"/>
    <dgm:cxn modelId="{47B643D2-32A0-6947-A713-98EC1C886D35}" type="presOf" srcId="{22E46B5E-AC87-F04F-BF23-5794B449DCE1}" destId="{F78AC5A9-1888-E24F-A71F-EB46E459621B}" srcOrd="0" destOrd="0" presId="urn:microsoft.com/office/officeart/2005/8/layout/radial2"/>
    <dgm:cxn modelId="{8B0FF114-A918-684D-A266-78227673EEAC}" srcId="{22E46B5E-AC87-F04F-BF23-5794B449DCE1}" destId="{74AE28C7-5CD9-AC49-BFE3-14369F7643EE}" srcOrd="0" destOrd="0" parTransId="{CBF1B0EF-A1C3-B443-9908-7414CC0B1F1E}" sibTransId="{8F90361A-0802-204B-997F-BA5127D03689}"/>
    <dgm:cxn modelId="{8A2E355A-4FF8-5848-A30B-CA357BC8A3C5}" type="presOf" srcId="{084F76AA-231C-4C45-ADA7-DF3687FF3716}" destId="{F53E8930-4F57-6745-B6D0-7F284F37FA3E}" srcOrd="0" destOrd="0" presId="urn:microsoft.com/office/officeart/2005/8/layout/radial2"/>
    <dgm:cxn modelId="{4BB2BF83-4B18-5947-A295-85AC70C38FE4}" srcId="{92B50342-D960-2B45-BC0E-A56587070C2B}" destId="{DB7F1BA9-355E-4C49-BD79-B97E2C3DE48F}" srcOrd="2" destOrd="0" parTransId="{605962AD-06DB-434C-AA6D-68D3169D9C3D}" sibTransId="{E9D04DD7-EA83-6540-BC72-0C9EC2E2A890}"/>
    <dgm:cxn modelId="{AAAFE8B7-0D18-1B48-8DEA-A7951306FE0E}" srcId="{92B50342-D960-2B45-BC0E-A56587070C2B}" destId="{084F76AA-231C-4C45-ADA7-DF3687FF3716}" srcOrd="1" destOrd="0" parTransId="{920DCEAF-9609-EF45-9F31-E4B4B11A67CA}" sibTransId="{E91E4579-0D80-FC48-9A29-EBBB98EE6B34}"/>
    <dgm:cxn modelId="{10E51FC9-C7DF-7644-AFFB-2B9153AECBA0}" type="presOf" srcId="{92B50342-D960-2B45-BC0E-A56587070C2B}" destId="{7AFDCE7E-9D4F-FF43-8033-C33BDD0A38EC}" srcOrd="0" destOrd="0" presId="urn:microsoft.com/office/officeart/2005/8/layout/radial2"/>
    <dgm:cxn modelId="{995C1836-9096-DF46-8850-ACEE06FFF174}" srcId="{084F76AA-231C-4C45-ADA7-DF3687FF3716}" destId="{64646B86-43C6-FE4E-8E5A-D2B4203F4C02}" srcOrd="1" destOrd="0" parTransId="{7A51CF15-90CA-0348-9D2E-42EFCEB17960}" sibTransId="{CF2CBF27-B62B-9641-AE2C-998311B01F02}"/>
    <dgm:cxn modelId="{B316909C-DB32-B94F-B616-F15FC4B00382}" type="presOf" srcId="{605962AD-06DB-434C-AA6D-68D3169D9C3D}" destId="{5B0D46C6-BC3F-4D47-BAF8-2A247207810F}" srcOrd="0" destOrd="0" presId="urn:microsoft.com/office/officeart/2005/8/layout/radial2"/>
    <dgm:cxn modelId="{C48ADA5A-AB4F-7B4F-909A-976011DE54FE}" srcId="{084F76AA-231C-4C45-ADA7-DF3687FF3716}" destId="{4BB86344-6E34-1845-9218-92C543103FFE}" srcOrd="2" destOrd="0" parTransId="{27DD3AFE-E10B-D94C-89C5-4DFDDDCE824D}" sibTransId="{8EECADE2-31AD-7B48-9D1C-F02A93666C3F}"/>
    <dgm:cxn modelId="{34A176EA-D9E5-DD42-A58F-3AA106716C9A}" srcId="{22E46B5E-AC87-F04F-BF23-5794B449DCE1}" destId="{4032C27A-E0A6-DC4F-95B1-D5391001ABAF}" srcOrd="1" destOrd="0" parTransId="{6A9900A2-839F-BB41-B824-FA75CCCA4B6C}" sibTransId="{7F35C8CE-9604-1646-90B3-2B813A0B3D6B}"/>
    <dgm:cxn modelId="{2444323F-5245-6E40-A545-26C8E50923D5}" type="presOf" srcId="{B8E58671-E7CF-BE4C-8638-84492BFC9719}" destId="{A74EAFAE-9FA2-AE43-A9A7-418D3860AD3E}" srcOrd="0" destOrd="1" presId="urn:microsoft.com/office/officeart/2005/8/layout/radial2"/>
    <dgm:cxn modelId="{7D49B783-47B7-854F-B78D-2503302D6378}" type="presOf" srcId="{20EAD23C-F7BC-334B-9340-2D1B9142895F}" destId="{D178EBD0-29C2-4449-B56E-0780B02A3351}" srcOrd="0" destOrd="0" presId="urn:microsoft.com/office/officeart/2005/8/layout/radial2"/>
    <dgm:cxn modelId="{87B6FAA9-F877-3B4B-AD4B-536774F78459}" srcId="{DB7F1BA9-355E-4C49-BD79-B97E2C3DE48F}" destId="{B8E58671-E7CF-BE4C-8638-84492BFC9719}" srcOrd="1" destOrd="0" parTransId="{2BD2FC48-FE52-F44E-A74C-3E78E1C4ACD0}" sibTransId="{D55A6CBC-B443-DC43-A25A-0BDF7013EB32}"/>
    <dgm:cxn modelId="{0718CA30-26C9-DA40-9268-4A39B7EAE81B}" srcId="{92B50342-D960-2B45-BC0E-A56587070C2B}" destId="{22E46B5E-AC87-F04F-BF23-5794B449DCE1}" srcOrd="0" destOrd="0" parTransId="{20EAD23C-F7BC-334B-9340-2D1B9142895F}" sibTransId="{9F442D95-C2BF-214E-84AF-2675963B063E}"/>
    <dgm:cxn modelId="{2350AAE0-2666-4649-93B2-0E8BB201BBD4}" type="presOf" srcId="{29E6753C-1485-DC47-966F-67BD3E239B84}" destId="{2B873797-EE8B-5B48-9A15-1D666DFCA6B3}" srcOrd="0" destOrd="2" presId="urn:microsoft.com/office/officeart/2005/8/layout/radial2"/>
    <dgm:cxn modelId="{9B60B8D7-DDBB-8349-A36F-6CC9B5AABF39}" srcId="{DB7F1BA9-355E-4C49-BD79-B97E2C3DE48F}" destId="{031FBCF1-D1AF-024D-ADA9-0DCD05C99627}" srcOrd="0" destOrd="0" parTransId="{A9C5F794-EDDB-E642-848B-B4413F847758}" sibTransId="{836B87E2-027D-084D-BACA-C5322AF51218}"/>
    <dgm:cxn modelId="{F783734B-FE61-E94B-814D-658CD1BFC584}" type="presOf" srcId="{4032C27A-E0A6-DC4F-95B1-D5391001ABAF}" destId="{2B873797-EE8B-5B48-9A15-1D666DFCA6B3}" srcOrd="0" destOrd="1" presId="urn:microsoft.com/office/officeart/2005/8/layout/radial2"/>
    <dgm:cxn modelId="{6D61F9F3-E6BC-9E4F-9647-BCF7DD8DED60}" srcId="{22E46B5E-AC87-F04F-BF23-5794B449DCE1}" destId="{29E6753C-1485-DC47-966F-67BD3E239B84}" srcOrd="2" destOrd="0" parTransId="{F537F648-DFD6-7745-BB89-8DCA6339BA0C}" sibTransId="{DBC2B1E1-5DFC-AC4B-A4A3-5FD65C7AE8E0}"/>
    <dgm:cxn modelId="{055922E0-1D4F-9C49-8362-CDF6C2E4058F}" type="presOf" srcId="{DB7F1BA9-355E-4C49-BD79-B97E2C3DE48F}" destId="{26593683-9125-5A41-9557-14D7E7EFE5F0}" srcOrd="0" destOrd="0" presId="urn:microsoft.com/office/officeart/2005/8/layout/radial2"/>
    <dgm:cxn modelId="{A7C8CB87-CAAD-484E-8B30-C30563CE0FA1}" type="presOf" srcId="{031FBCF1-D1AF-024D-ADA9-0DCD05C99627}" destId="{A74EAFAE-9FA2-AE43-A9A7-418D3860AD3E}" srcOrd="0" destOrd="0" presId="urn:microsoft.com/office/officeart/2005/8/layout/radial2"/>
    <dgm:cxn modelId="{6568AC4C-F6B5-4943-9131-A092822E0AD6}" type="presOf" srcId="{74AE28C7-5CD9-AC49-BFE3-14369F7643EE}" destId="{2B873797-EE8B-5B48-9A15-1D666DFCA6B3}" srcOrd="0" destOrd="0" presId="urn:microsoft.com/office/officeart/2005/8/layout/radial2"/>
    <dgm:cxn modelId="{00E112EB-1267-A44B-9DBE-453171C34C87}" type="presOf" srcId="{920DCEAF-9609-EF45-9F31-E4B4B11A67CA}" destId="{28D09D8C-62B9-4743-94A9-A40A0BF52525}" srcOrd="0" destOrd="0" presId="urn:microsoft.com/office/officeart/2005/8/layout/radial2"/>
    <dgm:cxn modelId="{A959E742-17A6-8542-B448-EA0689C52FC0}" srcId="{084F76AA-231C-4C45-ADA7-DF3687FF3716}" destId="{DA319ED8-CF99-9D41-B538-333D673DEDC3}" srcOrd="0" destOrd="0" parTransId="{B7B9DE4B-BF75-FF40-B71E-E63CAC319B30}" sibTransId="{1692382A-F13D-4840-B577-196577C7EFDD}"/>
    <dgm:cxn modelId="{45301C4C-E11F-EC43-849D-BBBAA3024FE1}" type="presParOf" srcId="{7AFDCE7E-9D4F-FF43-8033-C33BDD0A38EC}" destId="{78545511-1165-F746-BC42-BF107D056FFD}" srcOrd="0" destOrd="0" presId="urn:microsoft.com/office/officeart/2005/8/layout/radial2"/>
    <dgm:cxn modelId="{362DA596-B40E-234D-B830-8615F4CB25D9}" type="presParOf" srcId="{78545511-1165-F746-BC42-BF107D056FFD}" destId="{FCF693DE-2C3A-DC4B-8470-076627003728}" srcOrd="0" destOrd="0" presId="urn:microsoft.com/office/officeart/2005/8/layout/radial2"/>
    <dgm:cxn modelId="{81195444-AB1A-C947-A9A1-90F2C15FFF70}" type="presParOf" srcId="{FCF693DE-2C3A-DC4B-8470-076627003728}" destId="{53C7F8D0-E744-974F-9F90-8E61D0C68A59}" srcOrd="0" destOrd="0" presId="urn:microsoft.com/office/officeart/2005/8/layout/radial2"/>
    <dgm:cxn modelId="{BC1349D5-D1C3-8049-9BB0-05B4526FF3DF}" type="presParOf" srcId="{FCF693DE-2C3A-DC4B-8470-076627003728}" destId="{DC0FAD20-AA90-8043-9BCB-3B3CD043F6B1}" srcOrd="1" destOrd="0" presId="urn:microsoft.com/office/officeart/2005/8/layout/radial2"/>
    <dgm:cxn modelId="{47F8DB31-B718-BD41-8626-2778F0D7F507}" type="presParOf" srcId="{78545511-1165-F746-BC42-BF107D056FFD}" destId="{D178EBD0-29C2-4449-B56E-0780B02A3351}" srcOrd="1" destOrd="0" presId="urn:microsoft.com/office/officeart/2005/8/layout/radial2"/>
    <dgm:cxn modelId="{0CCCAE58-AB36-844D-AE94-24D331D7655C}" type="presParOf" srcId="{78545511-1165-F746-BC42-BF107D056FFD}" destId="{92D98506-3DBE-9644-B63E-131496423C1B}" srcOrd="2" destOrd="0" presId="urn:microsoft.com/office/officeart/2005/8/layout/radial2"/>
    <dgm:cxn modelId="{C944C736-85F8-8844-BD7E-968A706A6C34}" type="presParOf" srcId="{92D98506-3DBE-9644-B63E-131496423C1B}" destId="{F78AC5A9-1888-E24F-A71F-EB46E459621B}" srcOrd="0" destOrd="0" presId="urn:microsoft.com/office/officeart/2005/8/layout/radial2"/>
    <dgm:cxn modelId="{F2EA86C6-83FB-AD42-BE8E-C261C289922F}" type="presParOf" srcId="{92D98506-3DBE-9644-B63E-131496423C1B}" destId="{2B873797-EE8B-5B48-9A15-1D666DFCA6B3}" srcOrd="1" destOrd="0" presId="urn:microsoft.com/office/officeart/2005/8/layout/radial2"/>
    <dgm:cxn modelId="{1A9CD9D4-58E8-CF44-8C22-8E8A1EA7FFCA}" type="presParOf" srcId="{78545511-1165-F746-BC42-BF107D056FFD}" destId="{28D09D8C-62B9-4743-94A9-A40A0BF52525}" srcOrd="3" destOrd="0" presId="urn:microsoft.com/office/officeart/2005/8/layout/radial2"/>
    <dgm:cxn modelId="{73FC0263-A5D9-554B-80CD-5F7137B5FAD2}" type="presParOf" srcId="{78545511-1165-F746-BC42-BF107D056FFD}" destId="{79E17F62-DE1A-454E-9C08-D014D0632190}" srcOrd="4" destOrd="0" presId="urn:microsoft.com/office/officeart/2005/8/layout/radial2"/>
    <dgm:cxn modelId="{216BB7AF-B1C0-3E45-9490-963A57AA80DF}" type="presParOf" srcId="{79E17F62-DE1A-454E-9C08-D014D0632190}" destId="{F53E8930-4F57-6745-B6D0-7F284F37FA3E}" srcOrd="0" destOrd="0" presId="urn:microsoft.com/office/officeart/2005/8/layout/radial2"/>
    <dgm:cxn modelId="{60B6D72D-3A8C-4945-906F-133939740190}" type="presParOf" srcId="{79E17F62-DE1A-454E-9C08-D014D0632190}" destId="{3FFABC8E-2C5E-F944-A3EC-09DB8C714AF7}" srcOrd="1" destOrd="0" presId="urn:microsoft.com/office/officeart/2005/8/layout/radial2"/>
    <dgm:cxn modelId="{45E3FAFA-410E-A146-962C-9BF7B9C806C9}" type="presParOf" srcId="{78545511-1165-F746-BC42-BF107D056FFD}" destId="{5B0D46C6-BC3F-4D47-BAF8-2A247207810F}" srcOrd="5" destOrd="0" presId="urn:microsoft.com/office/officeart/2005/8/layout/radial2"/>
    <dgm:cxn modelId="{25291FA2-A9D0-CE49-83B6-56F6CE67480A}" type="presParOf" srcId="{78545511-1165-F746-BC42-BF107D056FFD}" destId="{2FF3F62E-5573-4641-84E9-28931B8805B8}" srcOrd="6" destOrd="0" presId="urn:microsoft.com/office/officeart/2005/8/layout/radial2"/>
    <dgm:cxn modelId="{80F6C28C-2876-644A-B401-BF93D341E1BF}" type="presParOf" srcId="{2FF3F62E-5573-4641-84E9-28931B8805B8}" destId="{26593683-9125-5A41-9557-14D7E7EFE5F0}" srcOrd="0" destOrd="0" presId="urn:microsoft.com/office/officeart/2005/8/layout/radial2"/>
    <dgm:cxn modelId="{97098D41-3077-8540-A1BB-1A0E2D7CA528}" type="presParOf" srcId="{2FF3F62E-5573-4641-84E9-28931B8805B8}" destId="{A74EAFAE-9FA2-AE43-A9A7-418D3860AD3E}" srcOrd="1" destOrd="0" presId="urn:microsoft.com/office/officeart/2005/8/layout/radial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B50342-D960-2B45-BC0E-A56587070C2B}" type="doc">
      <dgm:prSet loTypeId="urn:microsoft.com/office/officeart/2005/8/layout/radial2" loCatId="relationship" qsTypeId="urn:microsoft.com/office/officeart/2005/8/quickstyle/simple4" qsCatId="simple" csTypeId="urn:microsoft.com/office/officeart/2005/8/colors/accent1_2" csCatId="accent1" phldr="1"/>
      <dgm:spPr/>
      <dgm:t>
        <a:bodyPr/>
        <a:lstStyle/>
        <a:p>
          <a:endParaRPr lang="en-US"/>
        </a:p>
      </dgm:t>
    </dgm:pt>
    <dgm:pt modelId="{22E46B5E-AC87-F04F-BF23-5794B449DCE1}">
      <dgm:prSet phldrT="[Text]"/>
      <dgm:spPr/>
      <dgm:t>
        <a:bodyPr/>
        <a:lstStyle/>
        <a:p>
          <a:r>
            <a:rPr lang="en-US" dirty="0" smtClean="0"/>
            <a:t>Review of Technology Care</a:t>
          </a:r>
          <a:endParaRPr lang="en-US" dirty="0"/>
        </a:p>
      </dgm:t>
    </dgm:pt>
    <dgm:pt modelId="{20EAD23C-F7BC-334B-9340-2D1B9142895F}" type="parTrans" cxnId="{0718CA30-26C9-DA40-9268-4A39B7EAE81B}">
      <dgm:prSet/>
      <dgm:spPr/>
      <dgm:t>
        <a:bodyPr/>
        <a:lstStyle/>
        <a:p>
          <a:endParaRPr lang="en-US"/>
        </a:p>
      </dgm:t>
    </dgm:pt>
    <dgm:pt modelId="{9F442D95-C2BF-214E-84AF-2675963B063E}" type="sibTrans" cxnId="{0718CA30-26C9-DA40-9268-4A39B7EAE81B}">
      <dgm:prSet/>
      <dgm:spPr/>
      <dgm:t>
        <a:bodyPr/>
        <a:lstStyle/>
        <a:p>
          <a:endParaRPr lang="en-US"/>
        </a:p>
      </dgm:t>
    </dgm:pt>
    <dgm:pt modelId="{74AE28C7-5CD9-AC49-BFE3-14369F7643EE}">
      <dgm:prSet phldrT="[Text]"/>
      <dgm:spPr/>
      <dgm:t>
        <a:bodyPr/>
        <a:lstStyle/>
        <a:p>
          <a:r>
            <a:rPr lang="en-US" dirty="0" smtClean="0"/>
            <a:t>File Management and Storage</a:t>
          </a:r>
          <a:endParaRPr lang="en-US" dirty="0"/>
        </a:p>
      </dgm:t>
    </dgm:pt>
    <dgm:pt modelId="{CBF1B0EF-A1C3-B443-9908-7414CC0B1F1E}" type="parTrans" cxnId="{8B0FF114-A918-684D-A266-78227673EEAC}">
      <dgm:prSet/>
      <dgm:spPr/>
      <dgm:t>
        <a:bodyPr/>
        <a:lstStyle/>
        <a:p>
          <a:endParaRPr lang="en-US"/>
        </a:p>
      </dgm:t>
    </dgm:pt>
    <dgm:pt modelId="{8F90361A-0802-204B-997F-BA5127D03689}" type="sibTrans" cxnId="{8B0FF114-A918-684D-A266-78227673EEAC}">
      <dgm:prSet/>
      <dgm:spPr/>
      <dgm:t>
        <a:bodyPr/>
        <a:lstStyle/>
        <a:p>
          <a:endParaRPr lang="en-US"/>
        </a:p>
      </dgm:t>
    </dgm:pt>
    <dgm:pt modelId="{084F76AA-231C-4C45-ADA7-DF3687FF3716}">
      <dgm:prSet phldrT="[Text]"/>
      <dgm:spPr/>
      <dgm:t>
        <a:bodyPr/>
        <a:lstStyle/>
        <a:p>
          <a:r>
            <a:rPr lang="en-US" dirty="0" smtClean="0"/>
            <a:t>Create Advanced Word Documents</a:t>
          </a:r>
          <a:endParaRPr lang="en-US" dirty="0"/>
        </a:p>
      </dgm:t>
    </dgm:pt>
    <dgm:pt modelId="{920DCEAF-9609-EF45-9F31-E4B4B11A67CA}" type="parTrans" cxnId="{AAAFE8B7-0D18-1B48-8DEA-A7951306FE0E}">
      <dgm:prSet/>
      <dgm:spPr/>
      <dgm:t>
        <a:bodyPr/>
        <a:lstStyle/>
        <a:p>
          <a:endParaRPr lang="en-US"/>
        </a:p>
      </dgm:t>
    </dgm:pt>
    <dgm:pt modelId="{E91E4579-0D80-FC48-9A29-EBBB98EE6B34}" type="sibTrans" cxnId="{AAAFE8B7-0D18-1B48-8DEA-A7951306FE0E}">
      <dgm:prSet/>
      <dgm:spPr/>
      <dgm:t>
        <a:bodyPr/>
        <a:lstStyle/>
        <a:p>
          <a:endParaRPr lang="en-US"/>
        </a:p>
      </dgm:t>
    </dgm:pt>
    <dgm:pt modelId="{DA319ED8-CF99-9D41-B538-333D673DEDC3}">
      <dgm:prSet phldrT="[Text]"/>
      <dgm:spPr/>
      <dgm:t>
        <a:bodyPr/>
        <a:lstStyle/>
        <a:p>
          <a:r>
            <a:rPr lang="en-US" dirty="0" smtClean="0"/>
            <a:t>Use Microsoft Word to Create Business Documents</a:t>
          </a:r>
          <a:endParaRPr lang="en-US" dirty="0"/>
        </a:p>
      </dgm:t>
    </dgm:pt>
    <dgm:pt modelId="{B7B9DE4B-BF75-FF40-B71E-E63CAC319B30}" type="parTrans" cxnId="{A959E742-17A6-8542-B448-EA0689C52FC0}">
      <dgm:prSet/>
      <dgm:spPr/>
      <dgm:t>
        <a:bodyPr/>
        <a:lstStyle/>
        <a:p>
          <a:endParaRPr lang="en-US"/>
        </a:p>
      </dgm:t>
    </dgm:pt>
    <dgm:pt modelId="{1692382A-F13D-4840-B577-196577C7EFDD}" type="sibTrans" cxnId="{A959E742-17A6-8542-B448-EA0689C52FC0}">
      <dgm:prSet/>
      <dgm:spPr/>
      <dgm:t>
        <a:bodyPr/>
        <a:lstStyle/>
        <a:p>
          <a:endParaRPr lang="en-US"/>
        </a:p>
      </dgm:t>
    </dgm:pt>
    <dgm:pt modelId="{DB7F1BA9-355E-4C49-BD79-B97E2C3DE48F}">
      <dgm:prSet phldrT="[Text]"/>
      <dgm:spPr/>
      <dgm:t>
        <a:bodyPr/>
        <a:lstStyle/>
        <a:p>
          <a:r>
            <a:rPr lang="en-US" dirty="0" smtClean="0"/>
            <a:t>Careers Related to Business Information Management</a:t>
          </a:r>
          <a:endParaRPr lang="en-US" dirty="0"/>
        </a:p>
      </dgm:t>
    </dgm:pt>
    <dgm:pt modelId="{605962AD-06DB-434C-AA6D-68D3169D9C3D}" type="parTrans" cxnId="{4BB2BF83-4B18-5947-A295-85AC70C38FE4}">
      <dgm:prSet/>
      <dgm:spPr/>
      <dgm:t>
        <a:bodyPr/>
        <a:lstStyle/>
        <a:p>
          <a:endParaRPr lang="en-US"/>
        </a:p>
      </dgm:t>
    </dgm:pt>
    <dgm:pt modelId="{E9D04DD7-EA83-6540-BC72-0C9EC2E2A890}" type="sibTrans" cxnId="{4BB2BF83-4B18-5947-A295-85AC70C38FE4}">
      <dgm:prSet/>
      <dgm:spPr/>
      <dgm:t>
        <a:bodyPr/>
        <a:lstStyle/>
        <a:p>
          <a:endParaRPr lang="en-US"/>
        </a:p>
      </dgm:t>
    </dgm:pt>
    <dgm:pt modelId="{031FBCF1-D1AF-024D-ADA9-0DCD05C99627}">
      <dgm:prSet phldrT="[Text]"/>
      <dgm:spPr/>
      <dgm:t>
        <a:bodyPr/>
        <a:lstStyle/>
        <a:p>
          <a:r>
            <a:rPr lang="en-US" dirty="0" smtClean="0"/>
            <a:t>Read the brochure of the Career Cluster</a:t>
          </a:r>
          <a:endParaRPr lang="en-US" dirty="0"/>
        </a:p>
      </dgm:t>
    </dgm:pt>
    <dgm:pt modelId="{A9C5F794-EDDB-E642-848B-B4413F847758}" type="parTrans" cxnId="{9B60B8D7-DDBB-8349-A36F-6CC9B5AABF39}">
      <dgm:prSet/>
      <dgm:spPr/>
      <dgm:t>
        <a:bodyPr/>
        <a:lstStyle/>
        <a:p>
          <a:endParaRPr lang="en-US"/>
        </a:p>
      </dgm:t>
    </dgm:pt>
    <dgm:pt modelId="{836B87E2-027D-084D-BACA-C5322AF51218}" type="sibTrans" cxnId="{9B60B8D7-DDBB-8349-A36F-6CC9B5AABF39}">
      <dgm:prSet/>
      <dgm:spPr/>
      <dgm:t>
        <a:bodyPr/>
        <a:lstStyle/>
        <a:p>
          <a:endParaRPr lang="en-US"/>
        </a:p>
      </dgm:t>
    </dgm:pt>
    <dgm:pt modelId="{B8E58671-E7CF-BE4C-8638-84492BFC9719}">
      <dgm:prSet phldrT="[Text]"/>
      <dgm:spPr/>
      <dgm:t>
        <a:bodyPr/>
        <a:lstStyle/>
        <a:p>
          <a:r>
            <a:rPr lang="en-US" dirty="0" smtClean="0"/>
            <a:t>Apply new knowledge of careers to a writing assignment</a:t>
          </a:r>
          <a:endParaRPr lang="en-US" dirty="0"/>
        </a:p>
      </dgm:t>
    </dgm:pt>
    <dgm:pt modelId="{2BD2FC48-FE52-F44E-A74C-3E78E1C4ACD0}" type="parTrans" cxnId="{87B6FAA9-F877-3B4B-AD4B-536774F78459}">
      <dgm:prSet/>
      <dgm:spPr/>
      <dgm:t>
        <a:bodyPr/>
        <a:lstStyle/>
        <a:p>
          <a:endParaRPr lang="en-US"/>
        </a:p>
      </dgm:t>
    </dgm:pt>
    <dgm:pt modelId="{D55A6CBC-B443-DC43-A25A-0BDF7013EB32}" type="sibTrans" cxnId="{87B6FAA9-F877-3B4B-AD4B-536774F78459}">
      <dgm:prSet/>
      <dgm:spPr/>
      <dgm:t>
        <a:bodyPr/>
        <a:lstStyle/>
        <a:p>
          <a:endParaRPr lang="en-US"/>
        </a:p>
      </dgm:t>
    </dgm:pt>
    <dgm:pt modelId="{4032C27A-E0A6-DC4F-95B1-D5391001ABAF}">
      <dgm:prSet phldrT="[Text]"/>
      <dgm:spPr/>
      <dgm:t>
        <a:bodyPr/>
        <a:lstStyle/>
        <a:p>
          <a:r>
            <a:rPr lang="en-US" dirty="0" smtClean="0"/>
            <a:t>Understand when to use word processing, spreadsheet, database, and desktop publishing software</a:t>
          </a:r>
          <a:endParaRPr lang="en-US" dirty="0"/>
        </a:p>
      </dgm:t>
    </dgm:pt>
    <dgm:pt modelId="{6A9900A2-839F-BB41-B824-FA75CCCA4B6C}" type="parTrans" cxnId="{34A176EA-D9E5-DD42-A58F-3AA106716C9A}">
      <dgm:prSet/>
      <dgm:spPr/>
      <dgm:t>
        <a:bodyPr/>
        <a:lstStyle/>
        <a:p>
          <a:endParaRPr lang="en-US"/>
        </a:p>
      </dgm:t>
    </dgm:pt>
    <dgm:pt modelId="{7F35C8CE-9604-1646-90B3-2B813A0B3D6B}" type="sibTrans" cxnId="{34A176EA-D9E5-DD42-A58F-3AA106716C9A}">
      <dgm:prSet/>
      <dgm:spPr/>
      <dgm:t>
        <a:bodyPr/>
        <a:lstStyle/>
        <a:p>
          <a:endParaRPr lang="en-US"/>
        </a:p>
      </dgm:t>
    </dgm:pt>
    <dgm:pt modelId="{29E6753C-1485-DC47-966F-67BD3E239B84}">
      <dgm:prSet phldrT="[Text]"/>
      <dgm:spPr/>
      <dgm:t>
        <a:bodyPr/>
        <a:lstStyle/>
        <a:p>
          <a:r>
            <a:rPr lang="en-US" dirty="0" smtClean="0"/>
            <a:t>Demonstrate touch keyboarding skills at acceptable speed and accuracy</a:t>
          </a:r>
          <a:endParaRPr lang="en-US" dirty="0"/>
        </a:p>
      </dgm:t>
    </dgm:pt>
    <dgm:pt modelId="{F537F648-DFD6-7745-BB89-8DCA6339BA0C}" type="parTrans" cxnId="{6D61F9F3-E6BC-9E4F-9647-BCF7DD8DED60}">
      <dgm:prSet/>
      <dgm:spPr/>
      <dgm:t>
        <a:bodyPr/>
        <a:lstStyle/>
        <a:p>
          <a:endParaRPr lang="en-US"/>
        </a:p>
      </dgm:t>
    </dgm:pt>
    <dgm:pt modelId="{DBC2B1E1-5DFC-AC4B-A4A3-5FD65C7AE8E0}" type="sibTrans" cxnId="{6D61F9F3-E6BC-9E4F-9647-BCF7DD8DED60}">
      <dgm:prSet/>
      <dgm:spPr/>
      <dgm:t>
        <a:bodyPr/>
        <a:lstStyle/>
        <a:p>
          <a:endParaRPr lang="en-US"/>
        </a:p>
      </dgm:t>
    </dgm:pt>
    <dgm:pt modelId="{4BB86344-6E34-1845-9218-92C543103FFE}">
      <dgm:prSet phldrT="[Text]"/>
      <dgm:spPr/>
      <dgm:t>
        <a:bodyPr/>
        <a:lstStyle/>
        <a:p>
          <a:endParaRPr lang="en-US" dirty="0"/>
        </a:p>
      </dgm:t>
    </dgm:pt>
    <dgm:pt modelId="{8EECADE2-31AD-7B48-9D1C-F02A93666C3F}" type="sibTrans" cxnId="{C48ADA5A-AB4F-7B4F-909A-976011DE54FE}">
      <dgm:prSet/>
      <dgm:spPr/>
      <dgm:t>
        <a:bodyPr/>
        <a:lstStyle/>
        <a:p>
          <a:endParaRPr lang="en-US"/>
        </a:p>
      </dgm:t>
    </dgm:pt>
    <dgm:pt modelId="{27DD3AFE-E10B-D94C-89C5-4DFDDDCE824D}" type="parTrans" cxnId="{C48ADA5A-AB4F-7B4F-909A-976011DE54FE}">
      <dgm:prSet/>
      <dgm:spPr/>
      <dgm:t>
        <a:bodyPr/>
        <a:lstStyle/>
        <a:p>
          <a:endParaRPr lang="en-US"/>
        </a:p>
      </dgm:t>
    </dgm:pt>
    <dgm:pt modelId="{64646B86-43C6-FE4E-8E5A-D2B4203F4C02}">
      <dgm:prSet phldrT="[Text]"/>
      <dgm:spPr/>
      <dgm:t>
        <a:bodyPr/>
        <a:lstStyle/>
        <a:p>
          <a:r>
            <a:rPr lang="en-US" dirty="0" smtClean="0"/>
            <a:t>Show ability to edit and print documents</a:t>
          </a:r>
          <a:endParaRPr lang="en-US" dirty="0"/>
        </a:p>
      </dgm:t>
    </dgm:pt>
    <dgm:pt modelId="{7A51CF15-90CA-0348-9D2E-42EFCEB17960}" type="parTrans" cxnId="{995C1836-9096-DF46-8850-ACEE06FFF174}">
      <dgm:prSet/>
      <dgm:spPr/>
      <dgm:t>
        <a:bodyPr/>
        <a:lstStyle/>
        <a:p>
          <a:endParaRPr lang="en-US"/>
        </a:p>
      </dgm:t>
    </dgm:pt>
    <dgm:pt modelId="{CF2CBF27-B62B-9641-AE2C-998311B01F02}" type="sibTrans" cxnId="{995C1836-9096-DF46-8850-ACEE06FFF174}">
      <dgm:prSet/>
      <dgm:spPr/>
      <dgm:t>
        <a:bodyPr/>
        <a:lstStyle/>
        <a:p>
          <a:endParaRPr lang="en-US"/>
        </a:p>
      </dgm:t>
    </dgm:pt>
    <dgm:pt modelId="{BEBDF72F-F306-994F-ACA7-2898BC9DF925}">
      <dgm:prSet phldrT="[Text]"/>
      <dgm:spPr/>
      <dgm:t>
        <a:bodyPr/>
        <a:lstStyle/>
        <a:p>
          <a:r>
            <a:rPr lang="en-US" dirty="0" smtClean="0"/>
            <a:t>Class activity to explore and illustrate the pathways within the cluster</a:t>
          </a:r>
          <a:endParaRPr lang="en-US" dirty="0"/>
        </a:p>
      </dgm:t>
    </dgm:pt>
    <dgm:pt modelId="{176D456C-2746-E143-939F-C51DD50FDFA0}" type="parTrans" cxnId="{6EE62B11-A3BF-3A48-B575-2A66C2D739E0}">
      <dgm:prSet/>
      <dgm:spPr/>
      <dgm:t>
        <a:bodyPr/>
        <a:lstStyle/>
        <a:p>
          <a:endParaRPr lang="en-US"/>
        </a:p>
      </dgm:t>
    </dgm:pt>
    <dgm:pt modelId="{3CFF5F09-4F3C-914D-A1C3-19C1BB269470}" type="sibTrans" cxnId="{6EE62B11-A3BF-3A48-B575-2A66C2D739E0}">
      <dgm:prSet/>
      <dgm:spPr/>
      <dgm:t>
        <a:bodyPr/>
        <a:lstStyle/>
        <a:p>
          <a:endParaRPr lang="en-US"/>
        </a:p>
      </dgm:t>
    </dgm:pt>
    <dgm:pt modelId="{7AFDCE7E-9D4F-FF43-8033-C33BDD0A38EC}" type="pres">
      <dgm:prSet presAssocID="{92B50342-D960-2B45-BC0E-A56587070C2B}" presName="composite" presStyleCnt="0">
        <dgm:presLayoutVars>
          <dgm:chMax val="5"/>
          <dgm:dir/>
          <dgm:animLvl val="ctr"/>
          <dgm:resizeHandles val="exact"/>
        </dgm:presLayoutVars>
      </dgm:prSet>
      <dgm:spPr/>
      <dgm:t>
        <a:bodyPr/>
        <a:lstStyle/>
        <a:p>
          <a:endParaRPr lang="en-US"/>
        </a:p>
      </dgm:t>
    </dgm:pt>
    <dgm:pt modelId="{78545511-1165-F746-BC42-BF107D056FFD}" type="pres">
      <dgm:prSet presAssocID="{92B50342-D960-2B45-BC0E-A56587070C2B}" presName="cycle" presStyleCnt="0"/>
      <dgm:spPr/>
    </dgm:pt>
    <dgm:pt modelId="{FCF693DE-2C3A-DC4B-8470-076627003728}" type="pres">
      <dgm:prSet presAssocID="{92B50342-D960-2B45-BC0E-A56587070C2B}" presName="centerShape" presStyleCnt="0"/>
      <dgm:spPr/>
    </dgm:pt>
    <dgm:pt modelId="{53C7F8D0-E744-974F-9F90-8E61D0C68A59}" type="pres">
      <dgm:prSet presAssocID="{92B50342-D960-2B45-BC0E-A56587070C2B}" presName="connSite" presStyleLbl="node1" presStyleIdx="0" presStyleCnt="4"/>
      <dgm:spPr/>
    </dgm:pt>
    <dgm:pt modelId="{DC0FAD20-AA90-8043-9BCB-3B3CD043F6B1}" type="pres">
      <dgm:prSet presAssocID="{92B50342-D960-2B45-BC0E-A56587070C2B}" presName="visible" presStyleLbl="node1" presStyleIdx="0" presStyleCnt="4" custLinFactNeighborX="-1063" custLinFactNeighborY="0"/>
      <dgm:spPr/>
      <dgm:t>
        <a:bodyPr/>
        <a:lstStyle/>
        <a:p>
          <a:endParaRPr lang="en-US"/>
        </a:p>
      </dgm:t>
    </dgm:pt>
    <dgm:pt modelId="{D178EBD0-29C2-4449-B56E-0780B02A3351}" type="pres">
      <dgm:prSet presAssocID="{20EAD23C-F7BC-334B-9340-2D1B9142895F}" presName="Name25" presStyleLbl="parChTrans1D1" presStyleIdx="0" presStyleCnt="3"/>
      <dgm:spPr/>
      <dgm:t>
        <a:bodyPr/>
        <a:lstStyle/>
        <a:p>
          <a:endParaRPr lang="en-US"/>
        </a:p>
      </dgm:t>
    </dgm:pt>
    <dgm:pt modelId="{92D98506-3DBE-9644-B63E-131496423C1B}" type="pres">
      <dgm:prSet presAssocID="{22E46B5E-AC87-F04F-BF23-5794B449DCE1}" presName="node" presStyleCnt="0"/>
      <dgm:spPr/>
    </dgm:pt>
    <dgm:pt modelId="{F78AC5A9-1888-E24F-A71F-EB46E459621B}" type="pres">
      <dgm:prSet presAssocID="{22E46B5E-AC87-F04F-BF23-5794B449DCE1}" presName="parentNode" presStyleLbl="node1" presStyleIdx="1" presStyleCnt="4">
        <dgm:presLayoutVars>
          <dgm:chMax val="1"/>
          <dgm:bulletEnabled val="1"/>
        </dgm:presLayoutVars>
      </dgm:prSet>
      <dgm:spPr/>
      <dgm:t>
        <a:bodyPr/>
        <a:lstStyle/>
        <a:p>
          <a:endParaRPr lang="en-US"/>
        </a:p>
      </dgm:t>
    </dgm:pt>
    <dgm:pt modelId="{2B873797-EE8B-5B48-9A15-1D666DFCA6B3}" type="pres">
      <dgm:prSet presAssocID="{22E46B5E-AC87-F04F-BF23-5794B449DCE1}" presName="childNode" presStyleLbl="revTx" presStyleIdx="0" presStyleCnt="3">
        <dgm:presLayoutVars>
          <dgm:bulletEnabled val="1"/>
        </dgm:presLayoutVars>
      </dgm:prSet>
      <dgm:spPr/>
      <dgm:t>
        <a:bodyPr/>
        <a:lstStyle/>
        <a:p>
          <a:endParaRPr lang="en-US"/>
        </a:p>
      </dgm:t>
    </dgm:pt>
    <dgm:pt modelId="{28D09D8C-62B9-4743-94A9-A40A0BF52525}" type="pres">
      <dgm:prSet presAssocID="{920DCEAF-9609-EF45-9F31-E4B4B11A67CA}" presName="Name25" presStyleLbl="parChTrans1D1" presStyleIdx="1" presStyleCnt="3"/>
      <dgm:spPr/>
      <dgm:t>
        <a:bodyPr/>
        <a:lstStyle/>
        <a:p>
          <a:endParaRPr lang="en-US"/>
        </a:p>
      </dgm:t>
    </dgm:pt>
    <dgm:pt modelId="{79E17F62-DE1A-454E-9C08-D014D0632190}" type="pres">
      <dgm:prSet presAssocID="{084F76AA-231C-4C45-ADA7-DF3687FF3716}" presName="node" presStyleCnt="0"/>
      <dgm:spPr/>
    </dgm:pt>
    <dgm:pt modelId="{F53E8930-4F57-6745-B6D0-7F284F37FA3E}" type="pres">
      <dgm:prSet presAssocID="{084F76AA-231C-4C45-ADA7-DF3687FF3716}" presName="parentNode" presStyleLbl="node1" presStyleIdx="2" presStyleCnt="4">
        <dgm:presLayoutVars>
          <dgm:chMax val="1"/>
          <dgm:bulletEnabled val="1"/>
        </dgm:presLayoutVars>
      </dgm:prSet>
      <dgm:spPr/>
      <dgm:t>
        <a:bodyPr/>
        <a:lstStyle/>
        <a:p>
          <a:endParaRPr lang="en-US"/>
        </a:p>
      </dgm:t>
    </dgm:pt>
    <dgm:pt modelId="{3FFABC8E-2C5E-F944-A3EC-09DB8C714AF7}" type="pres">
      <dgm:prSet presAssocID="{084F76AA-231C-4C45-ADA7-DF3687FF3716}" presName="childNode" presStyleLbl="revTx" presStyleIdx="1" presStyleCnt="3">
        <dgm:presLayoutVars>
          <dgm:bulletEnabled val="1"/>
        </dgm:presLayoutVars>
      </dgm:prSet>
      <dgm:spPr/>
      <dgm:t>
        <a:bodyPr/>
        <a:lstStyle/>
        <a:p>
          <a:endParaRPr lang="en-US"/>
        </a:p>
      </dgm:t>
    </dgm:pt>
    <dgm:pt modelId="{5B0D46C6-BC3F-4D47-BAF8-2A247207810F}" type="pres">
      <dgm:prSet presAssocID="{605962AD-06DB-434C-AA6D-68D3169D9C3D}" presName="Name25" presStyleLbl="parChTrans1D1" presStyleIdx="2" presStyleCnt="3"/>
      <dgm:spPr/>
      <dgm:t>
        <a:bodyPr/>
        <a:lstStyle/>
        <a:p>
          <a:endParaRPr lang="en-US"/>
        </a:p>
      </dgm:t>
    </dgm:pt>
    <dgm:pt modelId="{2FF3F62E-5573-4641-84E9-28931B8805B8}" type="pres">
      <dgm:prSet presAssocID="{DB7F1BA9-355E-4C49-BD79-B97E2C3DE48F}" presName="node" presStyleCnt="0"/>
      <dgm:spPr/>
    </dgm:pt>
    <dgm:pt modelId="{26593683-9125-5A41-9557-14D7E7EFE5F0}" type="pres">
      <dgm:prSet presAssocID="{DB7F1BA9-355E-4C49-BD79-B97E2C3DE48F}" presName="parentNode" presStyleLbl="node1" presStyleIdx="3" presStyleCnt="4">
        <dgm:presLayoutVars>
          <dgm:chMax val="1"/>
          <dgm:bulletEnabled val="1"/>
        </dgm:presLayoutVars>
      </dgm:prSet>
      <dgm:spPr/>
      <dgm:t>
        <a:bodyPr/>
        <a:lstStyle/>
        <a:p>
          <a:endParaRPr lang="en-US"/>
        </a:p>
      </dgm:t>
    </dgm:pt>
    <dgm:pt modelId="{A74EAFAE-9FA2-AE43-A9A7-418D3860AD3E}" type="pres">
      <dgm:prSet presAssocID="{DB7F1BA9-355E-4C49-BD79-B97E2C3DE48F}" presName="childNode" presStyleLbl="revTx" presStyleIdx="2" presStyleCnt="3">
        <dgm:presLayoutVars>
          <dgm:bulletEnabled val="1"/>
        </dgm:presLayoutVars>
      </dgm:prSet>
      <dgm:spPr/>
      <dgm:t>
        <a:bodyPr/>
        <a:lstStyle/>
        <a:p>
          <a:endParaRPr lang="en-US"/>
        </a:p>
      </dgm:t>
    </dgm:pt>
  </dgm:ptLst>
  <dgm:cxnLst>
    <dgm:cxn modelId="{8B0FF114-A918-684D-A266-78227673EEAC}" srcId="{22E46B5E-AC87-F04F-BF23-5794B449DCE1}" destId="{74AE28C7-5CD9-AC49-BFE3-14369F7643EE}" srcOrd="0" destOrd="0" parTransId="{CBF1B0EF-A1C3-B443-9908-7414CC0B1F1E}" sibTransId="{8F90361A-0802-204B-997F-BA5127D03689}"/>
    <dgm:cxn modelId="{C71CD130-0FF0-6042-86A9-B3006CA7153A}" type="presOf" srcId="{920DCEAF-9609-EF45-9F31-E4B4B11A67CA}" destId="{28D09D8C-62B9-4743-94A9-A40A0BF52525}" srcOrd="0" destOrd="0" presId="urn:microsoft.com/office/officeart/2005/8/layout/radial2"/>
    <dgm:cxn modelId="{B08F5408-6B45-9B41-9F28-EE54BDA48068}" type="presOf" srcId="{DA319ED8-CF99-9D41-B538-333D673DEDC3}" destId="{3FFABC8E-2C5E-F944-A3EC-09DB8C714AF7}" srcOrd="0" destOrd="0" presId="urn:microsoft.com/office/officeart/2005/8/layout/radial2"/>
    <dgm:cxn modelId="{4BB2BF83-4B18-5947-A295-85AC70C38FE4}" srcId="{92B50342-D960-2B45-BC0E-A56587070C2B}" destId="{DB7F1BA9-355E-4C49-BD79-B97E2C3DE48F}" srcOrd="2" destOrd="0" parTransId="{605962AD-06DB-434C-AA6D-68D3169D9C3D}" sibTransId="{E9D04DD7-EA83-6540-BC72-0C9EC2E2A890}"/>
    <dgm:cxn modelId="{AAAFE8B7-0D18-1B48-8DEA-A7951306FE0E}" srcId="{92B50342-D960-2B45-BC0E-A56587070C2B}" destId="{084F76AA-231C-4C45-ADA7-DF3687FF3716}" srcOrd="1" destOrd="0" parTransId="{920DCEAF-9609-EF45-9F31-E4B4B11A67CA}" sibTransId="{E91E4579-0D80-FC48-9A29-EBBB98EE6B34}"/>
    <dgm:cxn modelId="{995C1836-9096-DF46-8850-ACEE06FFF174}" srcId="{084F76AA-231C-4C45-ADA7-DF3687FF3716}" destId="{64646B86-43C6-FE4E-8E5A-D2B4203F4C02}" srcOrd="1" destOrd="0" parTransId="{7A51CF15-90CA-0348-9D2E-42EFCEB17960}" sibTransId="{CF2CBF27-B62B-9641-AE2C-998311B01F02}"/>
    <dgm:cxn modelId="{FC03CD98-A73A-584F-8C78-FDE0BBF015DF}" type="presOf" srcId="{605962AD-06DB-434C-AA6D-68D3169D9C3D}" destId="{5B0D46C6-BC3F-4D47-BAF8-2A247207810F}" srcOrd="0" destOrd="0" presId="urn:microsoft.com/office/officeart/2005/8/layout/radial2"/>
    <dgm:cxn modelId="{2C0C0198-F8CC-AF46-AFF7-D93AB6CF6EC3}" type="presOf" srcId="{22E46B5E-AC87-F04F-BF23-5794B449DCE1}" destId="{F78AC5A9-1888-E24F-A71F-EB46E459621B}" srcOrd="0" destOrd="0" presId="urn:microsoft.com/office/officeart/2005/8/layout/radial2"/>
    <dgm:cxn modelId="{E754AE27-9DF6-F246-BB4A-013023716D17}" type="presOf" srcId="{031FBCF1-D1AF-024D-ADA9-0DCD05C99627}" destId="{A74EAFAE-9FA2-AE43-A9A7-418D3860AD3E}" srcOrd="0" destOrd="0" presId="urn:microsoft.com/office/officeart/2005/8/layout/radial2"/>
    <dgm:cxn modelId="{C48ADA5A-AB4F-7B4F-909A-976011DE54FE}" srcId="{084F76AA-231C-4C45-ADA7-DF3687FF3716}" destId="{4BB86344-6E34-1845-9218-92C543103FFE}" srcOrd="2" destOrd="0" parTransId="{27DD3AFE-E10B-D94C-89C5-4DFDDDCE824D}" sibTransId="{8EECADE2-31AD-7B48-9D1C-F02A93666C3F}"/>
    <dgm:cxn modelId="{34A176EA-D9E5-DD42-A58F-3AA106716C9A}" srcId="{22E46B5E-AC87-F04F-BF23-5794B449DCE1}" destId="{4032C27A-E0A6-DC4F-95B1-D5391001ABAF}" srcOrd="1" destOrd="0" parTransId="{6A9900A2-839F-BB41-B824-FA75CCCA4B6C}" sibTransId="{7F35C8CE-9604-1646-90B3-2B813A0B3D6B}"/>
    <dgm:cxn modelId="{DB68F4F0-ECB9-C249-8D85-A627D9C8A08E}" type="presOf" srcId="{BEBDF72F-F306-994F-ACA7-2898BC9DF925}" destId="{A74EAFAE-9FA2-AE43-A9A7-418D3860AD3E}" srcOrd="0" destOrd="1" presId="urn:microsoft.com/office/officeart/2005/8/layout/radial2"/>
    <dgm:cxn modelId="{FFF0D598-02A2-DD4A-9F77-DA0F06B74223}" type="presOf" srcId="{084F76AA-231C-4C45-ADA7-DF3687FF3716}" destId="{F53E8930-4F57-6745-B6D0-7F284F37FA3E}" srcOrd="0" destOrd="0" presId="urn:microsoft.com/office/officeart/2005/8/layout/radial2"/>
    <dgm:cxn modelId="{F0C27250-7FD7-5A4E-AE1F-1A965C4DCE4D}" type="presOf" srcId="{64646B86-43C6-FE4E-8E5A-D2B4203F4C02}" destId="{3FFABC8E-2C5E-F944-A3EC-09DB8C714AF7}" srcOrd="0" destOrd="1" presId="urn:microsoft.com/office/officeart/2005/8/layout/radial2"/>
    <dgm:cxn modelId="{CCEC9768-180A-0345-A18B-5FF1D796D41D}" type="presOf" srcId="{4032C27A-E0A6-DC4F-95B1-D5391001ABAF}" destId="{2B873797-EE8B-5B48-9A15-1D666DFCA6B3}" srcOrd="0" destOrd="1" presId="urn:microsoft.com/office/officeart/2005/8/layout/radial2"/>
    <dgm:cxn modelId="{74E1A843-9D79-B44C-8CE4-13CA90F320B6}" type="presOf" srcId="{DB7F1BA9-355E-4C49-BD79-B97E2C3DE48F}" destId="{26593683-9125-5A41-9557-14D7E7EFE5F0}" srcOrd="0" destOrd="0" presId="urn:microsoft.com/office/officeart/2005/8/layout/radial2"/>
    <dgm:cxn modelId="{87B6FAA9-F877-3B4B-AD4B-536774F78459}" srcId="{DB7F1BA9-355E-4C49-BD79-B97E2C3DE48F}" destId="{B8E58671-E7CF-BE4C-8638-84492BFC9719}" srcOrd="2" destOrd="0" parTransId="{2BD2FC48-FE52-F44E-A74C-3E78E1C4ACD0}" sibTransId="{D55A6CBC-B443-DC43-A25A-0BDF7013EB32}"/>
    <dgm:cxn modelId="{0718CA30-26C9-DA40-9268-4A39B7EAE81B}" srcId="{92B50342-D960-2B45-BC0E-A56587070C2B}" destId="{22E46B5E-AC87-F04F-BF23-5794B449DCE1}" srcOrd="0" destOrd="0" parTransId="{20EAD23C-F7BC-334B-9340-2D1B9142895F}" sibTransId="{9F442D95-C2BF-214E-84AF-2675963B063E}"/>
    <dgm:cxn modelId="{DFF8762C-DFC7-244C-BE61-7A8CDC906B5B}" type="presOf" srcId="{4BB86344-6E34-1845-9218-92C543103FFE}" destId="{3FFABC8E-2C5E-F944-A3EC-09DB8C714AF7}" srcOrd="0" destOrd="2" presId="urn:microsoft.com/office/officeart/2005/8/layout/radial2"/>
    <dgm:cxn modelId="{B849E6EE-CFA4-9D4D-8B14-32F6D394496D}" type="presOf" srcId="{74AE28C7-5CD9-AC49-BFE3-14369F7643EE}" destId="{2B873797-EE8B-5B48-9A15-1D666DFCA6B3}" srcOrd="0" destOrd="0" presId="urn:microsoft.com/office/officeart/2005/8/layout/radial2"/>
    <dgm:cxn modelId="{9B60B8D7-DDBB-8349-A36F-6CC9B5AABF39}" srcId="{DB7F1BA9-355E-4C49-BD79-B97E2C3DE48F}" destId="{031FBCF1-D1AF-024D-ADA9-0DCD05C99627}" srcOrd="0" destOrd="0" parTransId="{A9C5F794-EDDB-E642-848B-B4413F847758}" sibTransId="{836B87E2-027D-084D-BACA-C5322AF51218}"/>
    <dgm:cxn modelId="{6D61F9F3-E6BC-9E4F-9647-BCF7DD8DED60}" srcId="{22E46B5E-AC87-F04F-BF23-5794B449DCE1}" destId="{29E6753C-1485-DC47-966F-67BD3E239B84}" srcOrd="2" destOrd="0" parTransId="{F537F648-DFD6-7745-BB89-8DCA6339BA0C}" sibTransId="{DBC2B1E1-5DFC-AC4B-A4A3-5FD65C7AE8E0}"/>
    <dgm:cxn modelId="{6EE62B11-A3BF-3A48-B575-2A66C2D739E0}" srcId="{DB7F1BA9-355E-4C49-BD79-B97E2C3DE48F}" destId="{BEBDF72F-F306-994F-ACA7-2898BC9DF925}" srcOrd="1" destOrd="0" parTransId="{176D456C-2746-E143-939F-C51DD50FDFA0}" sibTransId="{3CFF5F09-4F3C-914D-A1C3-19C1BB269470}"/>
    <dgm:cxn modelId="{FE27DF84-68D5-CF44-BA8E-AF32C57E5F70}" type="presOf" srcId="{B8E58671-E7CF-BE4C-8638-84492BFC9719}" destId="{A74EAFAE-9FA2-AE43-A9A7-418D3860AD3E}" srcOrd="0" destOrd="2" presId="urn:microsoft.com/office/officeart/2005/8/layout/radial2"/>
    <dgm:cxn modelId="{4EAD3593-1A18-F04F-9CA4-BE3536975DF1}" type="presOf" srcId="{29E6753C-1485-DC47-966F-67BD3E239B84}" destId="{2B873797-EE8B-5B48-9A15-1D666DFCA6B3}" srcOrd="0" destOrd="2" presId="urn:microsoft.com/office/officeart/2005/8/layout/radial2"/>
    <dgm:cxn modelId="{0FB8C90C-231A-DA44-9E88-D65DECEAF69C}" type="presOf" srcId="{20EAD23C-F7BC-334B-9340-2D1B9142895F}" destId="{D178EBD0-29C2-4449-B56E-0780B02A3351}" srcOrd="0" destOrd="0" presId="urn:microsoft.com/office/officeart/2005/8/layout/radial2"/>
    <dgm:cxn modelId="{F56DBA80-BC77-3C41-BA58-A86F9DBB61AE}" type="presOf" srcId="{92B50342-D960-2B45-BC0E-A56587070C2B}" destId="{7AFDCE7E-9D4F-FF43-8033-C33BDD0A38EC}" srcOrd="0" destOrd="0" presId="urn:microsoft.com/office/officeart/2005/8/layout/radial2"/>
    <dgm:cxn modelId="{A959E742-17A6-8542-B448-EA0689C52FC0}" srcId="{084F76AA-231C-4C45-ADA7-DF3687FF3716}" destId="{DA319ED8-CF99-9D41-B538-333D673DEDC3}" srcOrd="0" destOrd="0" parTransId="{B7B9DE4B-BF75-FF40-B71E-E63CAC319B30}" sibTransId="{1692382A-F13D-4840-B577-196577C7EFDD}"/>
    <dgm:cxn modelId="{6C7410F4-617C-EF45-A729-3B1BBDD679CC}" type="presParOf" srcId="{7AFDCE7E-9D4F-FF43-8033-C33BDD0A38EC}" destId="{78545511-1165-F746-BC42-BF107D056FFD}" srcOrd="0" destOrd="0" presId="urn:microsoft.com/office/officeart/2005/8/layout/radial2"/>
    <dgm:cxn modelId="{4B720153-3CCF-3743-9976-39B59CE5A042}" type="presParOf" srcId="{78545511-1165-F746-BC42-BF107D056FFD}" destId="{FCF693DE-2C3A-DC4B-8470-076627003728}" srcOrd="0" destOrd="0" presId="urn:microsoft.com/office/officeart/2005/8/layout/radial2"/>
    <dgm:cxn modelId="{639F2BC8-A525-324D-B086-87E1FBB93ABE}" type="presParOf" srcId="{FCF693DE-2C3A-DC4B-8470-076627003728}" destId="{53C7F8D0-E744-974F-9F90-8E61D0C68A59}" srcOrd="0" destOrd="0" presId="urn:microsoft.com/office/officeart/2005/8/layout/radial2"/>
    <dgm:cxn modelId="{4B156F76-2B53-2D45-ADB0-DCF7C4D9A2F1}" type="presParOf" srcId="{FCF693DE-2C3A-DC4B-8470-076627003728}" destId="{DC0FAD20-AA90-8043-9BCB-3B3CD043F6B1}" srcOrd="1" destOrd="0" presId="urn:microsoft.com/office/officeart/2005/8/layout/radial2"/>
    <dgm:cxn modelId="{FD05F0F0-B12D-A847-B170-9D4071467632}" type="presParOf" srcId="{78545511-1165-F746-BC42-BF107D056FFD}" destId="{D178EBD0-29C2-4449-B56E-0780B02A3351}" srcOrd="1" destOrd="0" presId="urn:microsoft.com/office/officeart/2005/8/layout/radial2"/>
    <dgm:cxn modelId="{6AD3548C-8470-014D-8D75-A37426FB95B7}" type="presParOf" srcId="{78545511-1165-F746-BC42-BF107D056FFD}" destId="{92D98506-3DBE-9644-B63E-131496423C1B}" srcOrd="2" destOrd="0" presId="urn:microsoft.com/office/officeart/2005/8/layout/radial2"/>
    <dgm:cxn modelId="{3263940D-AA8D-804E-8F50-10AD4C4BB56D}" type="presParOf" srcId="{92D98506-3DBE-9644-B63E-131496423C1B}" destId="{F78AC5A9-1888-E24F-A71F-EB46E459621B}" srcOrd="0" destOrd="0" presId="urn:microsoft.com/office/officeart/2005/8/layout/radial2"/>
    <dgm:cxn modelId="{77F20160-E562-F847-8013-3B184FFB056A}" type="presParOf" srcId="{92D98506-3DBE-9644-B63E-131496423C1B}" destId="{2B873797-EE8B-5B48-9A15-1D666DFCA6B3}" srcOrd="1" destOrd="0" presId="urn:microsoft.com/office/officeart/2005/8/layout/radial2"/>
    <dgm:cxn modelId="{3D9ED075-649B-DC4D-968B-3B92B9C39ED1}" type="presParOf" srcId="{78545511-1165-F746-BC42-BF107D056FFD}" destId="{28D09D8C-62B9-4743-94A9-A40A0BF52525}" srcOrd="3" destOrd="0" presId="urn:microsoft.com/office/officeart/2005/8/layout/radial2"/>
    <dgm:cxn modelId="{6E775F26-274F-ED4B-BDF4-3D49D73166BD}" type="presParOf" srcId="{78545511-1165-F746-BC42-BF107D056FFD}" destId="{79E17F62-DE1A-454E-9C08-D014D0632190}" srcOrd="4" destOrd="0" presId="urn:microsoft.com/office/officeart/2005/8/layout/radial2"/>
    <dgm:cxn modelId="{85E121F3-E917-824E-BB19-D0A996DBCDD8}" type="presParOf" srcId="{79E17F62-DE1A-454E-9C08-D014D0632190}" destId="{F53E8930-4F57-6745-B6D0-7F284F37FA3E}" srcOrd="0" destOrd="0" presId="urn:microsoft.com/office/officeart/2005/8/layout/radial2"/>
    <dgm:cxn modelId="{A05B1349-32C7-3642-BFD8-9BFCB88BA59D}" type="presParOf" srcId="{79E17F62-DE1A-454E-9C08-D014D0632190}" destId="{3FFABC8E-2C5E-F944-A3EC-09DB8C714AF7}" srcOrd="1" destOrd="0" presId="urn:microsoft.com/office/officeart/2005/8/layout/radial2"/>
    <dgm:cxn modelId="{3F5A0603-7560-B14F-91BC-A1027683F96D}" type="presParOf" srcId="{78545511-1165-F746-BC42-BF107D056FFD}" destId="{5B0D46C6-BC3F-4D47-BAF8-2A247207810F}" srcOrd="5" destOrd="0" presId="urn:microsoft.com/office/officeart/2005/8/layout/radial2"/>
    <dgm:cxn modelId="{C3954403-A1F5-2143-9E8B-55AD2373980A}" type="presParOf" srcId="{78545511-1165-F746-BC42-BF107D056FFD}" destId="{2FF3F62E-5573-4641-84E9-28931B8805B8}" srcOrd="6" destOrd="0" presId="urn:microsoft.com/office/officeart/2005/8/layout/radial2"/>
    <dgm:cxn modelId="{D54B6523-89FB-4342-8565-33FF78EA03F1}" type="presParOf" srcId="{2FF3F62E-5573-4641-84E9-28931B8805B8}" destId="{26593683-9125-5A41-9557-14D7E7EFE5F0}" srcOrd="0" destOrd="0" presId="urn:microsoft.com/office/officeart/2005/8/layout/radial2"/>
    <dgm:cxn modelId="{7FD48A31-2897-3841-8492-A4C222DA94F4}" type="presParOf" srcId="{2FF3F62E-5573-4641-84E9-28931B8805B8}" destId="{A74EAFAE-9FA2-AE43-A9A7-418D3860AD3E}" srcOrd="1" destOrd="0" presId="urn:microsoft.com/office/officeart/2005/8/layout/radial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2B50342-D960-2B45-BC0E-A56587070C2B}" type="doc">
      <dgm:prSet loTypeId="urn:microsoft.com/office/officeart/2005/8/layout/radial2" loCatId="relationship" qsTypeId="urn:microsoft.com/office/officeart/2005/8/quickstyle/simple4" qsCatId="simple" csTypeId="urn:microsoft.com/office/officeart/2005/8/colors/accent1_2" csCatId="accent1" phldr="1"/>
      <dgm:spPr/>
      <dgm:t>
        <a:bodyPr/>
        <a:lstStyle/>
        <a:p>
          <a:endParaRPr lang="en-US"/>
        </a:p>
      </dgm:t>
    </dgm:pt>
    <dgm:pt modelId="{22E46B5E-AC87-F04F-BF23-5794B449DCE1}">
      <dgm:prSet phldrT="[Text]"/>
      <dgm:spPr/>
      <dgm:t>
        <a:bodyPr/>
        <a:lstStyle/>
        <a:p>
          <a:r>
            <a:rPr lang="en-US" dirty="0" smtClean="0"/>
            <a:t>Review of Technology Care</a:t>
          </a:r>
          <a:endParaRPr lang="en-US" dirty="0"/>
        </a:p>
      </dgm:t>
    </dgm:pt>
    <dgm:pt modelId="{20EAD23C-F7BC-334B-9340-2D1B9142895F}" type="parTrans" cxnId="{0718CA30-26C9-DA40-9268-4A39B7EAE81B}">
      <dgm:prSet/>
      <dgm:spPr/>
      <dgm:t>
        <a:bodyPr/>
        <a:lstStyle/>
        <a:p>
          <a:endParaRPr lang="en-US"/>
        </a:p>
      </dgm:t>
    </dgm:pt>
    <dgm:pt modelId="{9F442D95-C2BF-214E-84AF-2675963B063E}" type="sibTrans" cxnId="{0718CA30-26C9-DA40-9268-4A39B7EAE81B}">
      <dgm:prSet/>
      <dgm:spPr/>
      <dgm:t>
        <a:bodyPr/>
        <a:lstStyle/>
        <a:p>
          <a:endParaRPr lang="en-US"/>
        </a:p>
      </dgm:t>
    </dgm:pt>
    <dgm:pt modelId="{74AE28C7-5CD9-AC49-BFE3-14369F7643EE}">
      <dgm:prSet phldrT="[Text]"/>
      <dgm:spPr/>
      <dgm:t>
        <a:bodyPr/>
        <a:lstStyle/>
        <a:p>
          <a:r>
            <a:rPr lang="en-US" dirty="0" smtClean="0"/>
            <a:t>File Management and Storage</a:t>
          </a:r>
          <a:endParaRPr lang="en-US" dirty="0"/>
        </a:p>
      </dgm:t>
    </dgm:pt>
    <dgm:pt modelId="{CBF1B0EF-A1C3-B443-9908-7414CC0B1F1E}" type="parTrans" cxnId="{8B0FF114-A918-684D-A266-78227673EEAC}">
      <dgm:prSet/>
      <dgm:spPr/>
      <dgm:t>
        <a:bodyPr/>
        <a:lstStyle/>
        <a:p>
          <a:endParaRPr lang="en-US"/>
        </a:p>
      </dgm:t>
    </dgm:pt>
    <dgm:pt modelId="{8F90361A-0802-204B-997F-BA5127D03689}" type="sibTrans" cxnId="{8B0FF114-A918-684D-A266-78227673EEAC}">
      <dgm:prSet/>
      <dgm:spPr/>
      <dgm:t>
        <a:bodyPr/>
        <a:lstStyle/>
        <a:p>
          <a:endParaRPr lang="en-US"/>
        </a:p>
      </dgm:t>
    </dgm:pt>
    <dgm:pt modelId="{084F76AA-231C-4C45-ADA7-DF3687FF3716}">
      <dgm:prSet phldrT="[Text]"/>
      <dgm:spPr/>
      <dgm:t>
        <a:bodyPr/>
        <a:lstStyle/>
        <a:p>
          <a:r>
            <a:rPr lang="en-US" dirty="0" smtClean="0"/>
            <a:t>Create Advanced Word Documents</a:t>
          </a:r>
          <a:endParaRPr lang="en-US" dirty="0"/>
        </a:p>
      </dgm:t>
    </dgm:pt>
    <dgm:pt modelId="{920DCEAF-9609-EF45-9F31-E4B4B11A67CA}" type="parTrans" cxnId="{AAAFE8B7-0D18-1B48-8DEA-A7951306FE0E}">
      <dgm:prSet/>
      <dgm:spPr/>
      <dgm:t>
        <a:bodyPr/>
        <a:lstStyle/>
        <a:p>
          <a:endParaRPr lang="en-US"/>
        </a:p>
      </dgm:t>
    </dgm:pt>
    <dgm:pt modelId="{E91E4579-0D80-FC48-9A29-EBBB98EE6B34}" type="sibTrans" cxnId="{AAAFE8B7-0D18-1B48-8DEA-A7951306FE0E}">
      <dgm:prSet/>
      <dgm:spPr/>
      <dgm:t>
        <a:bodyPr/>
        <a:lstStyle/>
        <a:p>
          <a:endParaRPr lang="en-US"/>
        </a:p>
      </dgm:t>
    </dgm:pt>
    <dgm:pt modelId="{DA319ED8-CF99-9D41-B538-333D673DEDC3}">
      <dgm:prSet phldrT="[Text]"/>
      <dgm:spPr/>
      <dgm:t>
        <a:bodyPr/>
        <a:lstStyle/>
        <a:p>
          <a:r>
            <a:rPr lang="en-US" dirty="0" smtClean="0"/>
            <a:t>Use Microsoft Word to Create Business Documents</a:t>
          </a:r>
          <a:endParaRPr lang="en-US" dirty="0"/>
        </a:p>
      </dgm:t>
    </dgm:pt>
    <dgm:pt modelId="{B7B9DE4B-BF75-FF40-B71E-E63CAC319B30}" type="parTrans" cxnId="{A959E742-17A6-8542-B448-EA0689C52FC0}">
      <dgm:prSet/>
      <dgm:spPr/>
      <dgm:t>
        <a:bodyPr/>
        <a:lstStyle/>
        <a:p>
          <a:endParaRPr lang="en-US"/>
        </a:p>
      </dgm:t>
    </dgm:pt>
    <dgm:pt modelId="{1692382A-F13D-4840-B577-196577C7EFDD}" type="sibTrans" cxnId="{A959E742-17A6-8542-B448-EA0689C52FC0}">
      <dgm:prSet/>
      <dgm:spPr/>
      <dgm:t>
        <a:bodyPr/>
        <a:lstStyle/>
        <a:p>
          <a:endParaRPr lang="en-US"/>
        </a:p>
      </dgm:t>
    </dgm:pt>
    <dgm:pt modelId="{DB7F1BA9-355E-4C49-BD79-B97E2C3DE48F}">
      <dgm:prSet phldrT="[Text]"/>
      <dgm:spPr/>
      <dgm:t>
        <a:bodyPr/>
        <a:lstStyle/>
        <a:p>
          <a:r>
            <a:rPr lang="en-US" dirty="0" smtClean="0"/>
            <a:t>Careers Related to Business Information Management</a:t>
          </a:r>
          <a:endParaRPr lang="en-US" dirty="0"/>
        </a:p>
      </dgm:t>
    </dgm:pt>
    <dgm:pt modelId="{605962AD-06DB-434C-AA6D-68D3169D9C3D}" type="parTrans" cxnId="{4BB2BF83-4B18-5947-A295-85AC70C38FE4}">
      <dgm:prSet/>
      <dgm:spPr/>
      <dgm:t>
        <a:bodyPr/>
        <a:lstStyle/>
        <a:p>
          <a:endParaRPr lang="en-US"/>
        </a:p>
      </dgm:t>
    </dgm:pt>
    <dgm:pt modelId="{E9D04DD7-EA83-6540-BC72-0C9EC2E2A890}" type="sibTrans" cxnId="{4BB2BF83-4B18-5947-A295-85AC70C38FE4}">
      <dgm:prSet/>
      <dgm:spPr/>
      <dgm:t>
        <a:bodyPr/>
        <a:lstStyle/>
        <a:p>
          <a:endParaRPr lang="en-US"/>
        </a:p>
      </dgm:t>
    </dgm:pt>
    <dgm:pt modelId="{031FBCF1-D1AF-024D-ADA9-0DCD05C99627}">
      <dgm:prSet phldrT="[Text]"/>
      <dgm:spPr/>
      <dgm:t>
        <a:bodyPr/>
        <a:lstStyle/>
        <a:p>
          <a:r>
            <a:rPr lang="en-US" dirty="0" smtClean="0"/>
            <a:t>Read the brochure of the Career Cluster</a:t>
          </a:r>
          <a:endParaRPr lang="en-US" dirty="0"/>
        </a:p>
      </dgm:t>
    </dgm:pt>
    <dgm:pt modelId="{A9C5F794-EDDB-E642-848B-B4413F847758}" type="parTrans" cxnId="{9B60B8D7-DDBB-8349-A36F-6CC9B5AABF39}">
      <dgm:prSet/>
      <dgm:spPr/>
      <dgm:t>
        <a:bodyPr/>
        <a:lstStyle/>
        <a:p>
          <a:endParaRPr lang="en-US"/>
        </a:p>
      </dgm:t>
    </dgm:pt>
    <dgm:pt modelId="{836B87E2-027D-084D-BACA-C5322AF51218}" type="sibTrans" cxnId="{9B60B8D7-DDBB-8349-A36F-6CC9B5AABF39}">
      <dgm:prSet/>
      <dgm:spPr/>
      <dgm:t>
        <a:bodyPr/>
        <a:lstStyle/>
        <a:p>
          <a:endParaRPr lang="en-US"/>
        </a:p>
      </dgm:t>
    </dgm:pt>
    <dgm:pt modelId="{B8E58671-E7CF-BE4C-8638-84492BFC9719}">
      <dgm:prSet phldrT="[Text]"/>
      <dgm:spPr/>
      <dgm:t>
        <a:bodyPr/>
        <a:lstStyle/>
        <a:p>
          <a:r>
            <a:rPr lang="en-US" dirty="0" smtClean="0"/>
            <a:t>Apply new knowledge of careers to a writing assignment</a:t>
          </a:r>
          <a:endParaRPr lang="en-US" dirty="0"/>
        </a:p>
      </dgm:t>
    </dgm:pt>
    <dgm:pt modelId="{2BD2FC48-FE52-F44E-A74C-3E78E1C4ACD0}" type="parTrans" cxnId="{87B6FAA9-F877-3B4B-AD4B-536774F78459}">
      <dgm:prSet/>
      <dgm:spPr/>
      <dgm:t>
        <a:bodyPr/>
        <a:lstStyle/>
        <a:p>
          <a:endParaRPr lang="en-US"/>
        </a:p>
      </dgm:t>
    </dgm:pt>
    <dgm:pt modelId="{D55A6CBC-B443-DC43-A25A-0BDF7013EB32}" type="sibTrans" cxnId="{87B6FAA9-F877-3B4B-AD4B-536774F78459}">
      <dgm:prSet/>
      <dgm:spPr/>
      <dgm:t>
        <a:bodyPr/>
        <a:lstStyle/>
        <a:p>
          <a:endParaRPr lang="en-US"/>
        </a:p>
      </dgm:t>
    </dgm:pt>
    <dgm:pt modelId="{4032C27A-E0A6-DC4F-95B1-D5391001ABAF}">
      <dgm:prSet phldrT="[Text]"/>
      <dgm:spPr/>
      <dgm:t>
        <a:bodyPr/>
        <a:lstStyle/>
        <a:p>
          <a:r>
            <a:rPr lang="en-US" dirty="0" smtClean="0"/>
            <a:t>Understand when to use word processing, spreadsheet, database, and desktop publishing software</a:t>
          </a:r>
          <a:endParaRPr lang="en-US" dirty="0"/>
        </a:p>
      </dgm:t>
    </dgm:pt>
    <dgm:pt modelId="{6A9900A2-839F-BB41-B824-FA75CCCA4B6C}" type="parTrans" cxnId="{34A176EA-D9E5-DD42-A58F-3AA106716C9A}">
      <dgm:prSet/>
      <dgm:spPr/>
      <dgm:t>
        <a:bodyPr/>
        <a:lstStyle/>
        <a:p>
          <a:endParaRPr lang="en-US"/>
        </a:p>
      </dgm:t>
    </dgm:pt>
    <dgm:pt modelId="{7F35C8CE-9604-1646-90B3-2B813A0B3D6B}" type="sibTrans" cxnId="{34A176EA-D9E5-DD42-A58F-3AA106716C9A}">
      <dgm:prSet/>
      <dgm:spPr/>
      <dgm:t>
        <a:bodyPr/>
        <a:lstStyle/>
        <a:p>
          <a:endParaRPr lang="en-US"/>
        </a:p>
      </dgm:t>
    </dgm:pt>
    <dgm:pt modelId="{29E6753C-1485-DC47-966F-67BD3E239B84}">
      <dgm:prSet phldrT="[Text]"/>
      <dgm:spPr/>
      <dgm:t>
        <a:bodyPr/>
        <a:lstStyle/>
        <a:p>
          <a:r>
            <a:rPr lang="en-US" dirty="0" smtClean="0"/>
            <a:t>Demonstrate touch keyboarding skills at acceptable speed and accuracy</a:t>
          </a:r>
          <a:endParaRPr lang="en-US" dirty="0"/>
        </a:p>
      </dgm:t>
    </dgm:pt>
    <dgm:pt modelId="{F537F648-DFD6-7745-BB89-8DCA6339BA0C}" type="parTrans" cxnId="{6D61F9F3-E6BC-9E4F-9647-BCF7DD8DED60}">
      <dgm:prSet/>
      <dgm:spPr/>
      <dgm:t>
        <a:bodyPr/>
        <a:lstStyle/>
        <a:p>
          <a:endParaRPr lang="en-US"/>
        </a:p>
      </dgm:t>
    </dgm:pt>
    <dgm:pt modelId="{DBC2B1E1-5DFC-AC4B-A4A3-5FD65C7AE8E0}" type="sibTrans" cxnId="{6D61F9F3-E6BC-9E4F-9647-BCF7DD8DED60}">
      <dgm:prSet/>
      <dgm:spPr/>
      <dgm:t>
        <a:bodyPr/>
        <a:lstStyle/>
        <a:p>
          <a:endParaRPr lang="en-US"/>
        </a:p>
      </dgm:t>
    </dgm:pt>
    <dgm:pt modelId="{4BB86344-6E34-1845-9218-92C543103FFE}">
      <dgm:prSet phldrT="[Text]"/>
      <dgm:spPr/>
      <dgm:t>
        <a:bodyPr/>
        <a:lstStyle/>
        <a:p>
          <a:endParaRPr lang="en-US" dirty="0"/>
        </a:p>
      </dgm:t>
    </dgm:pt>
    <dgm:pt modelId="{8EECADE2-31AD-7B48-9D1C-F02A93666C3F}" type="sibTrans" cxnId="{C48ADA5A-AB4F-7B4F-909A-976011DE54FE}">
      <dgm:prSet/>
      <dgm:spPr/>
      <dgm:t>
        <a:bodyPr/>
        <a:lstStyle/>
        <a:p>
          <a:endParaRPr lang="en-US"/>
        </a:p>
      </dgm:t>
    </dgm:pt>
    <dgm:pt modelId="{27DD3AFE-E10B-D94C-89C5-4DFDDDCE824D}" type="parTrans" cxnId="{C48ADA5A-AB4F-7B4F-909A-976011DE54FE}">
      <dgm:prSet/>
      <dgm:spPr/>
      <dgm:t>
        <a:bodyPr/>
        <a:lstStyle/>
        <a:p>
          <a:endParaRPr lang="en-US"/>
        </a:p>
      </dgm:t>
    </dgm:pt>
    <dgm:pt modelId="{64646B86-43C6-FE4E-8E5A-D2B4203F4C02}">
      <dgm:prSet phldrT="[Text]"/>
      <dgm:spPr/>
      <dgm:t>
        <a:bodyPr/>
        <a:lstStyle/>
        <a:p>
          <a:r>
            <a:rPr lang="en-US" dirty="0" smtClean="0"/>
            <a:t>Show ability to edit and print documents</a:t>
          </a:r>
          <a:endParaRPr lang="en-US" dirty="0"/>
        </a:p>
      </dgm:t>
    </dgm:pt>
    <dgm:pt modelId="{7A51CF15-90CA-0348-9D2E-42EFCEB17960}" type="parTrans" cxnId="{995C1836-9096-DF46-8850-ACEE06FFF174}">
      <dgm:prSet/>
      <dgm:spPr/>
      <dgm:t>
        <a:bodyPr/>
        <a:lstStyle/>
        <a:p>
          <a:endParaRPr lang="en-US"/>
        </a:p>
      </dgm:t>
    </dgm:pt>
    <dgm:pt modelId="{CF2CBF27-B62B-9641-AE2C-998311B01F02}" type="sibTrans" cxnId="{995C1836-9096-DF46-8850-ACEE06FFF174}">
      <dgm:prSet/>
      <dgm:spPr/>
      <dgm:t>
        <a:bodyPr/>
        <a:lstStyle/>
        <a:p>
          <a:endParaRPr lang="en-US"/>
        </a:p>
      </dgm:t>
    </dgm:pt>
    <dgm:pt modelId="{BEBDF72F-F306-994F-ACA7-2898BC9DF925}">
      <dgm:prSet phldrT="[Text]"/>
      <dgm:spPr/>
      <dgm:t>
        <a:bodyPr/>
        <a:lstStyle/>
        <a:p>
          <a:r>
            <a:rPr lang="en-US" dirty="0" smtClean="0"/>
            <a:t>Class activity to explore and illustrate the pathways within the cluster</a:t>
          </a:r>
          <a:endParaRPr lang="en-US" dirty="0"/>
        </a:p>
      </dgm:t>
    </dgm:pt>
    <dgm:pt modelId="{176D456C-2746-E143-939F-C51DD50FDFA0}" type="parTrans" cxnId="{6EE62B11-A3BF-3A48-B575-2A66C2D739E0}">
      <dgm:prSet/>
      <dgm:spPr/>
      <dgm:t>
        <a:bodyPr/>
        <a:lstStyle/>
        <a:p>
          <a:endParaRPr lang="en-US"/>
        </a:p>
      </dgm:t>
    </dgm:pt>
    <dgm:pt modelId="{3CFF5F09-4F3C-914D-A1C3-19C1BB269470}" type="sibTrans" cxnId="{6EE62B11-A3BF-3A48-B575-2A66C2D739E0}">
      <dgm:prSet/>
      <dgm:spPr/>
      <dgm:t>
        <a:bodyPr/>
        <a:lstStyle/>
        <a:p>
          <a:endParaRPr lang="en-US"/>
        </a:p>
      </dgm:t>
    </dgm:pt>
    <dgm:pt modelId="{5EB3D0E7-C0B7-D543-B7B5-E9BE572FC3D1}">
      <dgm:prSet phldrT="[Text]"/>
      <dgm:spPr/>
      <dgm:t>
        <a:bodyPr/>
        <a:lstStyle/>
        <a:p>
          <a:r>
            <a:rPr lang="en-US" dirty="0" smtClean="0"/>
            <a:t>Review of Touch Typing Skills</a:t>
          </a:r>
          <a:endParaRPr lang="en-US" dirty="0"/>
        </a:p>
      </dgm:t>
    </dgm:pt>
    <dgm:pt modelId="{025D9D25-DC2C-B349-BD93-750065210E1B}" type="parTrans" cxnId="{3E390672-FA28-CD46-B0D3-00B7EDCF512F}">
      <dgm:prSet/>
      <dgm:spPr/>
      <dgm:t>
        <a:bodyPr/>
        <a:lstStyle/>
        <a:p>
          <a:endParaRPr lang="en-US"/>
        </a:p>
      </dgm:t>
    </dgm:pt>
    <dgm:pt modelId="{388708D1-83BB-FC4D-83FD-DE4C7C921F7C}" type="sibTrans" cxnId="{3E390672-FA28-CD46-B0D3-00B7EDCF512F}">
      <dgm:prSet/>
      <dgm:spPr/>
      <dgm:t>
        <a:bodyPr/>
        <a:lstStyle/>
        <a:p>
          <a:endParaRPr lang="en-US"/>
        </a:p>
      </dgm:t>
    </dgm:pt>
    <dgm:pt modelId="{426587C7-0C69-5748-839D-26087EBC4391}">
      <dgm:prSet phldrT="[Text]"/>
      <dgm:spPr/>
      <dgm:t>
        <a:bodyPr/>
        <a:lstStyle/>
        <a:p>
          <a:r>
            <a:rPr lang="en-US" dirty="0" smtClean="0"/>
            <a:t>Practice typing skills</a:t>
          </a:r>
          <a:endParaRPr lang="en-US" dirty="0"/>
        </a:p>
      </dgm:t>
    </dgm:pt>
    <dgm:pt modelId="{768D4F5F-FE25-9B47-AF7B-CD5371272095}" type="parTrans" cxnId="{468FE21D-91AF-CD42-91FB-1473338C61B3}">
      <dgm:prSet/>
      <dgm:spPr/>
      <dgm:t>
        <a:bodyPr/>
        <a:lstStyle/>
        <a:p>
          <a:endParaRPr lang="en-US"/>
        </a:p>
      </dgm:t>
    </dgm:pt>
    <dgm:pt modelId="{5C420B82-0384-D74F-9CF5-FB8D7C8AD510}" type="sibTrans" cxnId="{468FE21D-91AF-CD42-91FB-1473338C61B3}">
      <dgm:prSet/>
      <dgm:spPr/>
      <dgm:t>
        <a:bodyPr/>
        <a:lstStyle/>
        <a:p>
          <a:endParaRPr lang="en-US"/>
        </a:p>
      </dgm:t>
    </dgm:pt>
    <dgm:pt modelId="{23340CA2-752F-C743-9457-1886E19608EC}">
      <dgm:prSet phldrT="[Text]"/>
      <dgm:spPr/>
      <dgm:t>
        <a:bodyPr/>
        <a:lstStyle/>
        <a:p>
          <a:r>
            <a:rPr lang="en-US" dirty="0" smtClean="0"/>
            <a:t>Class Suggestion?</a:t>
          </a:r>
          <a:endParaRPr lang="en-US" dirty="0"/>
        </a:p>
      </dgm:t>
    </dgm:pt>
    <dgm:pt modelId="{4D277A5C-86DB-2643-805E-7B8B87498CD8}" type="parTrans" cxnId="{98F45FA3-13BA-6446-89A6-39795D714703}">
      <dgm:prSet/>
      <dgm:spPr/>
      <dgm:t>
        <a:bodyPr/>
        <a:lstStyle/>
        <a:p>
          <a:endParaRPr lang="en-US"/>
        </a:p>
      </dgm:t>
    </dgm:pt>
    <dgm:pt modelId="{45F2E45A-B9BC-D144-BB6C-5535BBDBECEF}" type="sibTrans" cxnId="{98F45FA3-13BA-6446-89A6-39795D714703}">
      <dgm:prSet/>
      <dgm:spPr/>
      <dgm:t>
        <a:bodyPr/>
        <a:lstStyle/>
        <a:p>
          <a:endParaRPr lang="en-US"/>
        </a:p>
      </dgm:t>
    </dgm:pt>
    <dgm:pt modelId="{7AFDCE7E-9D4F-FF43-8033-C33BDD0A38EC}" type="pres">
      <dgm:prSet presAssocID="{92B50342-D960-2B45-BC0E-A56587070C2B}" presName="composite" presStyleCnt="0">
        <dgm:presLayoutVars>
          <dgm:chMax val="5"/>
          <dgm:dir/>
          <dgm:animLvl val="ctr"/>
          <dgm:resizeHandles val="exact"/>
        </dgm:presLayoutVars>
      </dgm:prSet>
      <dgm:spPr/>
      <dgm:t>
        <a:bodyPr/>
        <a:lstStyle/>
        <a:p>
          <a:endParaRPr lang="en-US"/>
        </a:p>
      </dgm:t>
    </dgm:pt>
    <dgm:pt modelId="{78545511-1165-F746-BC42-BF107D056FFD}" type="pres">
      <dgm:prSet presAssocID="{92B50342-D960-2B45-BC0E-A56587070C2B}" presName="cycle" presStyleCnt="0"/>
      <dgm:spPr/>
    </dgm:pt>
    <dgm:pt modelId="{FCF693DE-2C3A-DC4B-8470-076627003728}" type="pres">
      <dgm:prSet presAssocID="{92B50342-D960-2B45-BC0E-A56587070C2B}" presName="centerShape" presStyleCnt="0"/>
      <dgm:spPr/>
    </dgm:pt>
    <dgm:pt modelId="{53C7F8D0-E744-974F-9F90-8E61D0C68A59}" type="pres">
      <dgm:prSet presAssocID="{92B50342-D960-2B45-BC0E-A56587070C2B}" presName="connSite" presStyleLbl="node1" presStyleIdx="0" presStyleCnt="5"/>
      <dgm:spPr/>
    </dgm:pt>
    <dgm:pt modelId="{DC0FAD20-AA90-8043-9BCB-3B3CD043F6B1}" type="pres">
      <dgm:prSet presAssocID="{92B50342-D960-2B45-BC0E-A56587070C2B}" presName="visible" presStyleLbl="node1" presStyleIdx="0" presStyleCnt="5" custLinFactNeighborX="-51"/>
      <dgm:spPr/>
      <dgm:t>
        <a:bodyPr/>
        <a:lstStyle/>
        <a:p>
          <a:endParaRPr lang="en-US"/>
        </a:p>
      </dgm:t>
    </dgm:pt>
    <dgm:pt modelId="{D178EBD0-29C2-4449-B56E-0780B02A3351}" type="pres">
      <dgm:prSet presAssocID="{20EAD23C-F7BC-334B-9340-2D1B9142895F}" presName="Name25" presStyleLbl="parChTrans1D1" presStyleIdx="0" presStyleCnt="4"/>
      <dgm:spPr/>
      <dgm:t>
        <a:bodyPr/>
        <a:lstStyle/>
        <a:p>
          <a:endParaRPr lang="en-US"/>
        </a:p>
      </dgm:t>
    </dgm:pt>
    <dgm:pt modelId="{92D98506-3DBE-9644-B63E-131496423C1B}" type="pres">
      <dgm:prSet presAssocID="{22E46B5E-AC87-F04F-BF23-5794B449DCE1}" presName="node" presStyleCnt="0"/>
      <dgm:spPr/>
    </dgm:pt>
    <dgm:pt modelId="{F78AC5A9-1888-E24F-A71F-EB46E459621B}" type="pres">
      <dgm:prSet presAssocID="{22E46B5E-AC87-F04F-BF23-5794B449DCE1}" presName="parentNode" presStyleLbl="node1" presStyleIdx="1" presStyleCnt="5">
        <dgm:presLayoutVars>
          <dgm:chMax val="1"/>
          <dgm:bulletEnabled val="1"/>
        </dgm:presLayoutVars>
      </dgm:prSet>
      <dgm:spPr/>
      <dgm:t>
        <a:bodyPr/>
        <a:lstStyle/>
        <a:p>
          <a:endParaRPr lang="en-US"/>
        </a:p>
      </dgm:t>
    </dgm:pt>
    <dgm:pt modelId="{2B873797-EE8B-5B48-9A15-1D666DFCA6B3}" type="pres">
      <dgm:prSet presAssocID="{22E46B5E-AC87-F04F-BF23-5794B449DCE1}" presName="childNode" presStyleLbl="revTx" presStyleIdx="0" presStyleCnt="4">
        <dgm:presLayoutVars>
          <dgm:bulletEnabled val="1"/>
        </dgm:presLayoutVars>
      </dgm:prSet>
      <dgm:spPr/>
      <dgm:t>
        <a:bodyPr/>
        <a:lstStyle/>
        <a:p>
          <a:endParaRPr lang="en-US"/>
        </a:p>
      </dgm:t>
    </dgm:pt>
    <dgm:pt modelId="{28D09D8C-62B9-4743-94A9-A40A0BF52525}" type="pres">
      <dgm:prSet presAssocID="{920DCEAF-9609-EF45-9F31-E4B4B11A67CA}" presName="Name25" presStyleLbl="parChTrans1D1" presStyleIdx="1" presStyleCnt="4"/>
      <dgm:spPr/>
      <dgm:t>
        <a:bodyPr/>
        <a:lstStyle/>
        <a:p>
          <a:endParaRPr lang="en-US"/>
        </a:p>
      </dgm:t>
    </dgm:pt>
    <dgm:pt modelId="{79E17F62-DE1A-454E-9C08-D014D0632190}" type="pres">
      <dgm:prSet presAssocID="{084F76AA-231C-4C45-ADA7-DF3687FF3716}" presName="node" presStyleCnt="0"/>
      <dgm:spPr/>
    </dgm:pt>
    <dgm:pt modelId="{F53E8930-4F57-6745-B6D0-7F284F37FA3E}" type="pres">
      <dgm:prSet presAssocID="{084F76AA-231C-4C45-ADA7-DF3687FF3716}" presName="parentNode" presStyleLbl="node1" presStyleIdx="2" presStyleCnt="5">
        <dgm:presLayoutVars>
          <dgm:chMax val="1"/>
          <dgm:bulletEnabled val="1"/>
        </dgm:presLayoutVars>
      </dgm:prSet>
      <dgm:spPr/>
      <dgm:t>
        <a:bodyPr/>
        <a:lstStyle/>
        <a:p>
          <a:endParaRPr lang="en-US"/>
        </a:p>
      </dgm:t>
    </dgm:pt>
    <dgm:pt modelId="{3FFABC8E-2C5E-F944-A3EC-09DB8C714AF7}" type="pres">
      <dgm:prSet presAssocID="{084F76AA-231C-4C45-ADA7-DF3687FF3716}" presName="childNode" presStyleLbl="revTx" presStyleIdx="1" presStyleCnt="4">
        <dgm:presLayoutVars>
          <dgm:bulletEnabled val="1"/>
        </dgm:presLayoutVars>
      </dgm:prSet>
      <dgm:spPr/>
      <dgm:t>
        <a:bodyPr/>
        <a:lstStyle/>
        <a:p>
          <a:endParaRPr lang="en-US"/>
        </a:p>
      </dgm:t>
    </dgm:pt>
    <dgm:pt modelId="{5B0D46C6-BC3F-4D47-BAF8-2A247207810F}" type="pres">
      <dgm:prSet presAssocID="{605962AD-06DB-434C-AA6D-68D3169D9C3D}" presName="Name25" presStyleLbl="parChTrans1D1" presStyleIdx="2" presStyleCnt="4"/>
      <dgm:spPr/>
      <dgm:t>
        <a:bodyPr/>
        <a:lstStyle/>
        <a:p>
          <a:endParaRPr lang="en-US"/>
        </a:p>
      </dgm:t>
    </dgm:pt>
    <dgm:pt modelId="{2FF3F62E-5573-4641-84E9-28931B8805B8}" type="pres">
      <dgm:prSet presAssocID="{DB7F1BA9-355E-4C49-BD79-B97E2C3DE48F}" presName="node" presStyleCnt="0"/>
      <dgm:spPr/>
    </dgm:pt>
    <dgm:pt modelId="{26593683-9125-5A41-9557-14D7E7EFE5F0}" type="pres">
      <dgm:prSet presAssocID="{DB7F1BA9-355E-4C49-BD79-B97E2C3DE48F}" presName="parentNode" presStyleLbl="node1" presStyleIdx="3" presStyleCnt="5">
        <dgm:presLayoutVars>
          <dgm:chMax val="1"/>
          <dgm:bulletEnabled val="1"/>
        </dgm:presLayoutVars>
      </dgm:prSet>
      <dgm:spPr/>
      <dgm:t>
        <a:bodyPr/>
        <a:lstStyle/>
        <a:p>
          <a:endParaRPr lang="en-US"/>
        </a:p>
      </dgm:t>
    </dgm:pt>
    <dgm:pt modelId="{A74EAFAE-9FA2-AE43-A9A7-418D3860AD3E}" type="pres">
      <dgm:prSet presAssocID="{DB7F1BA9-355E-4C49-BD79-B97E2C3DE48F}" presName="childNode" presStyleLbl="revTx" presStyleIdx="2" presStyleCnt="4">
        <dgm:presLayoutVars>
          <dgm:bulletEnabled val="1"/>
        </dgm:presLayoutVars>
      </dgm:prSet>
      <dgm:spPr/>
      <dgm:t>
        <a:bodyPr/>
        <a:lstStyle/>
        <a:p>
          <a:endParaRPr lang="en-US"/>
        </a:p>
      </dgm:t>
    </dgm:pt>
    <dgm:pt modelId="{E537CCA3-2628-E94D-ACC9-BBA72CBF35B5}" type="pres">
      <dgm:prSet presAssocID="{025D9D25-DC2C-B349-BD93-750065210E1B}" presName="Name25" presStyleLbl="parChTrans1D1" presStyleIdx="3" presStyleCnt="4"/>
      <dgm:spPr/>
      <dgm:t>
        <a:bodyPr/>
        <a:lstStyle/>
        <a:p>
          <a:endParaRPr lang="en-US"/>
        </a:p>
      </dgm:t>
    </dgm:pt>
    <dgm:pt modelId="{CC3AE739-86F0-5249-9FDA-4686843A2FDC}" type="pres">
      <dgm:prSet presAssocID="{5EB3D0E7-C0B7-D543-B7B5-E9BE572FC3D1}" presName="node" presStyleCnt="0"/>
      <dgm:spPr/>
    </dgm:pt>
    <dgm:pt modelId="{4FD432B7-B1F5-544C-8149-A71FB8842D9D}" type="pres">
      <dgm:prSet presAssocID="{5EB3D0E7-C0B7-D543-B7B5-E9BE572FC3D1}" presName="parentNode" presStyleLbl="node1" presStyleIdx="4" presStyleCnt="5">
        <dgm:presLayoutVars>
          <dgm:chMax val="1"/>
          <dgm:bulletEnabled val="1"/>
        </dgm:presLayoutVars>
      </dgm:prSet>
      <dgm:spPr/>
      <dgm:t>
        <a:bodyPr/>
        <a:lstStyle/>
        <a:p>
          <a:endParaRPr lang="en-US"/>
        </a:p>
      </dgm:t>
    </dgm:pt>
    <dgm:pt modelId="{58E446E3-6CA6-CB45-B1A7-F08AA5D67AA3}" type="pres">
      <dgm:prSet presAssocID="{5EB3D0E7-C0B7-D543-B7B5-E9BE572FC3D1}" presName="childNode" presStyleLbl="revTx" presStyleIdx="3" presStyleCnt="4">
        <dgm:presLayoutVars>
          <dgm:bulletEnabled val="1"/>
        </dgm:presLayoutVars>
      </dgm:prSet>
      <dgm:spPr/>
      <dgm:t>
        <a:bodyPr/>
        <a:lstStyle/>
        <a:p>
          <a:endParaRPr lang="en-US"/>
        </a:p>
      </dgm:t>
    </dgm:pt>
  </dgm:ptLst>
  <dgm:cxnLst>
    <dgm:cxn modelId="{AAAFE8B7-0D18-1B48-8DEA-A7951306FE0E}" srcId="{92B50342-D960-2B45-BC0E-A56587070C2B}" destId="{084F76AA-231C-4C45-ADA7-DF3687FF3716}" srcOrd="1" destOrd="0" parTransId="{920DCEAF-9609-EF45-9F31-E4B4B11A67CA}" sibTransId="{E91E4579-0D80-FC48-9A29-EBBB98EE6B34}"/>
    <dgm:cxn modelId="{A959E742-17A6-8542-B448-EA0689C52FC0}" srcId="{084F76AA-231C-4C45-ADA7-DF3687FF3716}" destId="{DA319ED8-CF99-9D41-B538-333D673DEDC3}" srcOrd="0" destOrd="0" parTransId="{B7B9DE4B-BF75-FF40-B71E-E63CAC319B30}" sibTransId="{1692382A-F13D-4840-B577-196577C7EFDD}"/>
    <dgm:cxn modelId="{29670A7A-3ED2-294F-A154-DFF56BAD93B9}" type="presOf" srcId="{74AE28C7-5CD9-AC49-BFE3-14369F7643EE}" destId="{2B873797-EE8B-5B48-9A15-1D666DFCA6B3}" srcOrd="0" destOrd="0" presId="urn:microsoft.com/office/officeart/2005/8/layout/radial2"/>
    <dgm:cxn modelId="{D4712CC3-7FB7-E744-A0FB-31DD22C7BCBD}" type="presOf" srcId="{920DCEAF-9609-EF45-9F31-E4B4B11A67CA}" destId="{28D09D8C-62B9-4743-94A9-A40A0BF52525}" srcOrd="0" destOrd="0" presId="urn:microsoft.com/office/officeart/2005/8/layout/radial2"/>
    <dgm:cxn modelId="{468FE21D-91AF-CD42-91FB-1473338C61B3}" srcId="{5EB3D0E7-C0B7-D543-B7B5-E9BE572FC3D1}" destId="{426587C7-0C69-5748-839D-26087EBC4391}" srcOrd="0" destOrd="0" parTransId="{768D4F5F-FE25-9B47-AF7B-CD5371272095}" sibTransId="{5C420B82-0384-D74F-9CF5-FB8D7C8AD510}"/>
    <dgm:cxn modelId="{0718CA30-26C9-DA40-9268-4A39B7EAE81B}" srcId="{92B50342-D960-2B45-BC0E-A56587070C2B}" destId="{22E46B5E-AC87-F04F-BF23-5794B449DCE1}" srcOrd="0" destOrd="0" parTransId="{20EAD23C-F7BC-334B-9340-2D1B9142895F}" sibTransId="{9F442D95-C2BF-214E-84AF-2675963B063E}"/>
    <dgm:cxn modelId="{8B0FF114-A918-684D-A266-78227673EEAC}" srcId="{22E46B5E-AC87-F04F-BF23-5794B449DCE1}" destId="{74AE28C7-5CD9-AC49-BFE3-14369F7643EE}" srcOrd="0" destOrd="0" parTransId="{CBF1B0EF-A1C3-B443-9908-7414CC0B1F1E}" sibTransId="{8F90361A-0802-204B-997F-BA5127D03689}"/>
    <dgm:cxn modelId="{3E390672-FA28-CD46-B0D3-00B7EDCF512F}" srcId="{92B50342-D960-2B45-BC0E-A56587070C2B}" destId="{5EB3D0E7-C0B7-D543-B7B5-E9BE572FC3D1}" srcOrd="3" destOrd="0" parTransId="{025D9D25-DC2C-B349-BD93-750065210E1B}" sibTransId="{388708D1-83BB-FC4D-83FD-DE4C7C921F7C}"/>
    <dgm:cxn modelId="{D85DF609-1D21-A243-99D1-6FC1F91B2B9A}" type="presOf" srcId="{605962AD-06DB-434C-AA6D-68D3169D9C3D}" destId="{5B0D46C6-BC3F-4D47-BAF8-2A247207810F}" srcOrd="0" destOrd="0" presId="urn:microsoft.com/office/officeart/2005/8/layout/radial2"/>
    <dgm:cxn modelId="{ABF87AEF-B39F-7A44-88C4-DAB4F9CBA5C1}" type="presOf" srcId="{031FBCF1-D1AF-024D-ADA9-0DCD05C99627}" destId="{A74EAFAE-9FA2-AE43-A9A7-418D3860AD3E}" srcOrd="0" destOrd="0" presId="urn:microsoft.com/office/officeart/2005/8/layout/radial2"/>
    <dgm:cxn modelId="{4BB2BF83-4B18-5947-A295-85AC70C38FE4}" srcId="{92B50342-D960-2B45-BC0E-A56587070C2B}" destId="{DB7F1BA9-355E-4C49-BD79-B97E2C3DE48F}" srcOrd="2" destOrd="0" parTransId="{605962AD-06DB-434C-AA6D-68D3169D9C3D}" sibTransId="{E9D04DD7-EA83-6540-BC72-0C9EC2E2A890}"/>
    <dgm:cxn modelId="{5110D596-0D23-D74D-9F8B-C48C2DC25B07}" type="presOf" srcId="{23340CA2-752F-C743-9457-1886E19608EC}" destId="{58E446E3-6CA6-CB45-B1A7-F08AA5D67AA3}" srcOrd="0" destOrd="1" presId="urn:microsoft.com/office/officeart/2005/8/layout/radial2"/>
    <dgm:cxn modelId="{C48ADA5A-AB4F-7B4F-909A-976011DE54FE}" srcId="{084F76AA-231C-4C45-ADA7-DF3687FF3716}" destId="{4BB86344-6E34-1845-9218-92C543103FFE}" srcOrd="2" destOrd="0" parTransId="{27DD3AFE-E10B-D94C-89C5-4DFDDDCE824D}" sibTransId="{8EECADE2-31AD-7B48-9D1C-F02A93666C3F}"/>
    <dgm:cxn modelId="{34A176EA-D9E5-DD42-A58F-3AA106716C9A}" srcId="{22E46B5E-AC87-F04F-BF23-5794B449DCE1}" destId="{4032C27A-E0A6-DC4F-95B1-D5391001ABAF}" srcOrd="1" destOrd="0" parTransId="{6A9900A2-839F-BB41-B824-FA75CCCA4B6C}" sibTransId="{7F35C8CE-9604-1646-90B3-2B813A0B3D6B}"/>
    <dgm:cxn modelId="{FD10711E-DBF7-D249-AD07-B9FD597A71C3}" type="presOf" srcId="{DA319ED8-CF99-9D41-B538-333D673DEDC3}" destId="{3FFABC8E-2C5E-F944-A3EC-09DB8C714AF7}" srcOrd="0" destOrd="0" presId="urn:microsoft.com/office/officeart/2005/8/layout/radial2"/>
    <dgm:cxn modelId="{98F45FA3-13BA-6446-89A6-39795D714703}" srcId="{5EB3D0E7-C0B7-D543-B7B5-E9BE572FC3D1}" destId="{23340CA2-752F-C743-9457-1886E19608EC}" srcOrd="1" destOrd="0" parTransId="{4D277A5C-86DB-2643-805E-7B8B87498CD8}" sibTransId="{45F2E45A-B9BC-D144-BB6C-5535BBDBECEF}"/>
    <dgm:cxn modelId="{7074107D-2DAD-6A45-A34F-E2D56FEF1D17}" type="presOf" srcId="{22E46B5E-AC87-F04F-BF23-5794B449DCE1}" destId="{F78AC5A9-1888-E24F-A71F-EB46E459621B}" srcOrd="0" destOrd="0" presId="urn:microsoft.com/office/officeart/2005/8/layout/radial2"/>
    <dgm:cxn modelId="{6EE62B11-A3BF-3A48-B575-2A66C2D739E0}" srcId="{DB7F1BA9-355E-4C49-BD79-B97E2C3DE48F}" destId="{BEBDF72F-F306-994F-ACA7-2898BC9DF925}" srcOrd="1" destOrd="0" parTransId="{176D456C-2746-E143-939F-C51DD50FDFA0}" sibTransId="{3CFF5F09-4F3C-914D-A1C3-19C1BB269470}"/>
    <dgm:cxn modelId="{EF8EF4FB-B7F2-EF41-9627-474365BCC79D}" type="presOf" srcId="{4032C27A-E0A6-DC4F-95B1-D5391001ABAF}" destId="{2B873797-EE8B-5B48-9A15-1D666DFCA6B3}" srcOrd="0" destOrd="1" presId="urn:microsoft.com/office/officeart/2005/8/layout/radial2"/>
    <dgm:cxn modelId="{C29F5AE8-DCAC-004F-8AC8-8A37B7A0857A}" type="presOf" srcId="{084F76AA-231C-4C45-ADA7-DF3687FF3716}" destId="{F53E8930-4F57-6745-B6D0-7F284F37FA3E}" srcOrd="0" destOrd="0" presId="urn:microsoft.com/office/officeart/2005/8/layout/radial2"/>
    <dgm:cxn modelId="{995C1836-9096-DF46-8850-ACEE06FFF174}" srcId="{084F76AA-231C-4C45-ADA7-DF3687FF3716}" destId="{64646B86-43C6-FE4E-8E5A-D2B4203F4C02}" srcOrd="1" destOrd="0" parTransId="{7A51CF15-90CA-0348-9D2E-42EFCEB17960}" sibTransId="{CF2CBF27-B62B-9641-AE2C-998311B01F02}"/>
    <dgm:cxn modelId="{FE1E2362-CA95-E845-B552-A987468479BC}" type="presOf" srcId="{5EB3D0E7-C0B7-D543-B7B5-E9BE572FC3D1}" destId="{4FD432B7-B1F5-544C-8149-A71FB8842D9D}" srcOrd="0" destOrd="0" presId="urn:microsoft.com/office/officeart/2005/8/layout/radial2"/>
    <dgm:cxn modelId="{87B6FAA9-F877-3B4B-AD4B-536774F78459}" srcId="{DB7F1BA9-355E-4C49-BD79-B97E2C3DE48F}" destId="{B8E58671-E7CF-BE4C-8638-84492BFC9719}" srcOrd="2" destOrd="0" parTransId="{2BD2FC48-FE52-F44E-A74C-3E78E1C4ACD0}" sibTransId="{D55A6CBC-B443-DC43-A25A-0BDF7013EB32}"/>
    <dgm:cxn modelId="{C1EEB670-8C4C-614F-A35D-C63F55CA1F98}" type="presOf" srcId="{20EAD23C-F7BC-334B-9340-2D1B9142895F}" destId="{D178EBD0-29C2-4449-B56E-0780B02A3351}" srcOrd="0" destOrd="0" presId="urn:microsoft.com/office/officeart/2005/8/layout/radial2"/>
    <dgm:cxn modelId="{64CF98CD-3301-0248-BD63-553BD72D38E2}" type="presOf" srcId="{4BB86344-6E34-1845-9218-92C543103FFE}" destId="{3FFABC8E-2C5E-F944-A3EC-09DB8C714AF7}" srcOrd="0" destOrd="2" presId="urn:microsoft.com/office/officeart/2005/8/layout/radial2"/>
    <dgm:cxn modelId="{E25AEE6B-48DD-6D42-A863-238BCD6B6DE8}" type="presOf" srcId="{92B50342-D960-2B45-BC0E-A56587070C2B}" destId="{7AFDCE7E-9D4F-FF43-8033-C33BDD0A38EC}" srcOrd="0" destOrd="0" presId="urn:microsoft.com/office/officeart/2005/8/layout/radial2"/>
    <dgm:cxn modelId="{E8FF6A52-2711-D446-98C1-3C86B3695AC7}" type="presOf" srcId="{B8E58671-E7CF-BE4C-8638-84492BFC9719}" destId="{A74EAFAE-9FA2-AE43-A9A7-418D3860AD3E}" srcOrd="0" destOrd="2" presId="urn:microsoft.com/office/officeart/2005/8/layout/radial2"/>
    <dgm:cxn modelId="{1051021D-FB5E-F140-A5BA-4E66A80CE2F5}" type="presOf" srcId="{025D9D25-DC2C-B349-BD93-750065210E1B}" destId="{E537CCA3-2628-E94D-ACC9-BBA72CBF35B5}" srcOrd="0" destOrd="0" presId="urn:microsoft.com/office/officeart/2005/8/layout/radial2"/>
    <dgm:cxn modelId="{6D61F9F3-E6BC-9E4F-9647-BCF7DD8DED60}" srcId="{22E46B5E-AC87-F04F-BF23-5794B449DCE1}" destId="{29E6753C-1485-DC47-966F-67BD3E239B84}" srcOrd="2" destOrd="0" parTransId="{F537F648-DFD6-7745-BB89-8DCA6339BA0C}" sibTransId="{DBC2B1E1-5DFC-AC4B-A4A3-5FD65C7AE8E0}"/>
    <dgm:cxn modelId="{9B60B8D7-DDBB-8349-A36F-6CC9B5AABF39}" srcId="{DB7F1BA9-355E-4C49-BD79-B97E2C3DE48F}" destId="{031FBCF1-D1AF-024D-ADA9-0DCD05C99627}" srcOrd="0" destOrd="0" parTransId="{A9C5F794-EDDB-E642-848B-B4413F847758}" sibTransId="{836B87E2-027D-084D-BACA-C5322AF51218}"/>
    <dgm:cxn modelId="{D02701DA-41F8-C645-B683-AD80A79D22FD}" type="presOf" srcId="{29E6753C-1485-DC47-966F-67BD3E239B84}" destId="{2B873797-EE8B-5B48-9A15-1D666DFCA6B3}" srcOrd="0" destOrd="2" presId="urn:microsoft.com/office/officeart/2005/8/layout/radial2"/>
    <dgm:cxn modelId="{48091278-5E62-C840-A9A8-039C8CC5E27B}" type="presOf" srcId="{BEBDF72F-F306-994F-ACA7-2898BC9DF925}" destId="{A74EAFAE-9FA2-AE43-A9A7-418D3860AD3E}" srcOrd="0" destOrd="1" presId="urn:microsoft.com/office/officeart/2005/8/layout/radial2"/>
    <dgm:cxn modelId="{EBC5015D-89E8-D849-A06A-EA7CB093C22A}" type="presOf" srcId="{426587C7-0C69-5748-839D-26087EBC4391}" destId="{58E446E3-6CA6-CB45-B1A7-F08AA5D67AA3}" srcOrd="0" destOrd="0" presId="urn:microsoft.com/office/officeart/2005/8/layout/radial2"/>
    <dgm:cxn modelId="{E62E5F55-8DAB-D948-802A-4BC38F349C0C}" type="presOf" srcId="{64646B86-43C6-FE4E-8E5A-D2B4203F4C02}" destId="{3FFABC8E-2C5E-F944-A3EC-09DB8C714AF7}" srcOrd="0" destOrd="1" presId="urn:microsoft.com/office/officeart/2005/8/layout/radial2"/>
    <dgm:cxn modelId="{0B378CB8-F9FE-294B-9FEF-189432EE5354}" type="presOf" srcId="{DB7F1BA9-355E-4C49-BD79-B97E2C3DE48F}" destId="{26593683-9125-5A41-9557-14D7E7EFE5F0}" srcOrd="0" destOrd="0" presId="urn:microsoft.com/office/officeart/2005/8/layout/radial2"/>
    <dgm:cxn modelId="{2C2BDF17-4434-D74F-9D53-64AAB9789F67}" type="presParOf" srcId="{7AFDCE7E-9D4F-FF43-8033-C33BDD0A38EC}" destId="{78545511-1165-F746-BC42-BF107D056FFD}" srcOrd="0" destOrd="0" presId="urn:microsoft.com/office/officeart/2005/8/layout/radial2"/>
    <dgm:cxn modelId="{E82C795D-BB2E-574C-A834-282853768CED}" type="presParOf" srcId="{78545511-1165-F746-BC42-BF107D056FFD}" destId="{FCF693DE-2C3A-DC4B-8470-076627003728}" srcOrd="0" destOrd="0" presId="urn:microsoft.com/office/officeart/2005/8/layout/radial2"/>
    <dgm:cxn modelId="{9F59E34E-987F-FB44-9463-F887C6B22CC4}" type="presParOf" srcId="{FCF693DE-2C3A-DC4B-8470-076627003728}" destId="{53C7F8D0-E744-974F-9F90-8E61D0C68A59}" srcOrd="0" destOrd="0" presId="urn:microsoft.com/office/officeart/2005/8/layout/radial2"/>
    <dgm:cxn modelId="{DDDC4CF0-B5C8-DA47-A0E5-4FD85C3EAF6F}" type="presParOf" srcId="{FCF693DE-2C3A-DC4B-8470-076627003728}" destId="{DC0FAD20-AA90-8043-9BCB-3B3CD043F6B1}" srcOrd="1" destOrd="0" presId="urn:microsoft.com/office/officeart/2005/8/layout/radial2"/>
    <dgm:cxn modelId="{63C32F67-6F67-5B42-AF3C-171EA6EE9475}" type="presParOf" srcId="{78545511-1165-F746-BC42-BF107D056FFD}" destId="{D178EBD0-29C2-4449-B56E-0780B02A3351}" srcOrd="1" destOrd="0" presId="urn:microsoft.com/office/officeart/2005/8/layout/radial2"/>
    <dgm:cxn modelId="{9E9B77FC-1D23-374C-B00C-BA0D7B4F1EE2}" type="presParOf" srcId="{78545511-1165-F746-BC42-BF107D056FFD}" destId="{92D98506-3DBE-9644-B63E-131496423C1B}" srcOrd="2" destOrd="0" presId="urn:microsoft.com/office/officeart/2005/8/layout/radial2"/>
    <dgm:cxn modelId="{F347A7CC-CAC7-4C40-95C4-84EC4E2CA905}" type="presParOf" srcId="{92D98506-3DBE-9644-B63E-131496423C1B}" destId="{F78AC5A9-1888-E24F-A71F-EB46E459621B}" srcOrd="0" destOrd="0" presId="urn:microsoft.com/office/officeart/2005/8/layout/radial2"/>
    <dgm:cxn modelId="{05B2E7AE-FA1E-534A-A446-ECAF9ADA4F45}" type="presParOf" srcId="{92D98506-3DBE-9644-B63E-131496423C1B}" destId="{2B873797-EE8B-5B48-9A15-1D666DFCA6B3}" srcOrd="1" destOrd="0" presId="urn:microsoft.com/office/officeart/2005/8/layout/radial2"/>
    <dgm:cxn modelId="{5452040D-A980-1342-8904-7A88326EE58D}" type="presParOf" srcId="{78545511-1165-F746-BC42-BF107D056FFD}" destId="{28D09D8C-62B9-4743-94A9-A40A0BF52525}" srcOrd="3" destOrd="0" presId="urn:microsoft.com/office/officeart/2005/8/layout/radial2"/>
    <dgm:cxn modelId="{4F6FBFE6-2227-A840-9994-B0B200804879}" type="presParOf" srcId="{78545511-1165-F746-BC42-BF107D056FFD}" destId="{79E17F62-DE1A-454E-9C08-D014D0632190}" srcOrd="4" destOrd="0" presId="urn:microsoft.com/office/officeart/2005/8/layout/radial2"/>
    <dgm:cxn modelId="{EA5246E9-394F-2E40-8757-4EC824C6AA04}" type="presParOf" srcId="{79E17F62-DE1A-454E-9C08-D014D0632190}" destId="{F53E8930-4F57-6745-B6D0-7F284F37FA3E}" srcOrd="0" destOrd="0" presId="urn:microsoft.com/office/officeart/2005/8/layout/radial2"/>
    <dgm:cxn modelId="{2E973006-1B59-3B45-9C71-07A1B752ADF3}" type="presParOf" srcId="{79E17F62-DE1A-454E-9C08-D014D0632190}" destId="{3FFABC8E-2C5E-F944-A3EC-09DB8C714AF7}" srcOrd="1" destOrd="0" presId="urn:microsoft.com/office/officeart/2005/8/layout/radial2"/>
    <dgm:cxn modelId="{AC1A835C-7CCD-5A4A-BED9-CB3CF5A26B71}" type="presParOf" srcId="{78545511-1165-F746-BC42-BF107D056FFD}" destId="{5B0D46C6-BC3F-4D47-BAF8-2A247207810F}" srcOrd="5" destOrd="0" presId="urn:microsoft.com/office/officeart/2005/8/layout/radial2"/>
    <dgm:cxn modelId="{0D32938D-FC34-9C4D-9794-A4F41899270F}" type="presParOf" srcId="{78545511-1165-F746-BC42-BF107D056FFD}" destId="{2FF3F62E-5573-4641-84E9-28931B8805B8}" srcOrd="6" destOrd="0" presId="urn:microsoft.com/office/officeart/2005/8/layout/radial2"/>
    <dgm:cxn modelId="{A8155CCE-5C29-CD41-8A5F-F92EACC9828C}" type="presParOf" srcId="{2FF3F62E-5573-4641-84E9-28931B8805B8}" destId="{26593683-9125-5A41-9557-14D7E7EFE5F0}" srcOrd="0" destOrd="0" presId="urn:microsoft.com/office/officeart/2005/8/layout/radial2"/>
    <dgm:cxn modelId="{395B86D5-5D0C-6644-9FDC-BFEF89F5A8BE}" type="presParOf" srcId="{2FF3F62E-5573-4641-84E9-28931B8805B8}" destId="{A74EAFAE-9FA2-AE43-A9A7-418D3860AD3E}" srcOrd="1" destOrd="0" presId="urn:microsoft.com/office/officeart/2005/8/layout/radial2"/>
    <dgm:cxn modelId="{CE5D5A10-8C00-5341-98AA-9343981B53BB}" type="presParOf" srcId="{78545511-1165-F746-BC42-BF107D056FFD}" destId="{E537CCA3-2628-E94D-ACC9-BBA72CBF35B5}" srcOrd="7" destOrd="0" presId="urn:microsoft.com/office/officeart/2005/8/layout/radial2"/>
    <dgm:cxn modelId="{4341929D-2A32-1449-A745-C27395AA1C86}" type="presParOf" srcId="{78545511-1165-F746-BC42-BF107D056FFD}" destId="{CC3AE739-86F0-5249-9FDA-4686843A2FDC}" srcOrd="8" destOrd="0" presId="urn:microsoft.com/office/officeart/2005/8/layout/radial2"/>
    <dgm:cxn modelId="{FCFEEFA7-D830-9440-8673-0FBAF5D22A65}" type="presParOf" srcId="{CC3AE739-86F0-5249-9FDA-4686843A2FDC}" destId="{4FD432B7-B1F5-544C-8149-A71FB8842D9D}" srcOrd="0" destOrd="0" presId="urn:microsoft.com/office/officeart/2005/8/layout/radial2"/>
    <dgm:cxn modelId="{EB42E6A2-F667-DF42-AF46-6A8357830656}" type="presParOf" srcId="{CC3AE739-86F0-5249-9FDA-4686843A2FDC}" destId="{58E446E3-6CA6-CB45-B1A7-F08AA5D67AA3}" srcOrd="1" destOrd="0" presId="urn:microsoft.com/office/officeart/2005/8/layout/radial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2B50342-D960-2B45-BC0E-A56587070C2B}" type="doc">
      <dgm:prSet loTypeId="urn:microsoft.com/office/officeart/2005/8/layout/radial2" loCatId="relationship" qsTypeId="urn:microsoft.com/office/officeart/2005/8/quickstyle/simple4" qsCatId="simple" csTypeId="urn:microsoft.com/office/officeart/2005/8/colors/accent1_2" csCatId="accent1" phldr="1"/>
      <dgm:spPr/>
      <dgm:t>
        <a:bodyPr/>
        <a:lstStyle/>
        <a:p>
          <a:endParaRPr lang="en-US"/>
        </a:p>
      </dgm:t>
    </dgm:pt>
    <dgm:pt modelId="{22E46B5E-AC87-F04F-BF23-5794B449DCE1}">
      <dgm:prSet phldrT="[Text]"/>
      <dgm:spPr/>
      <dgm:t>
        <a:bodyPr/>
        <a:lstStyle/>
        <a:p>
          <a:r>
            <a:rPr lang="en-US" dirty="0" smtClean="0"/>
            <a:t>Review of Technology Care</a:t>
          </a:r>
          <a:endParaRPr lang="en-US" dirty="0"/>
        </a:p>
      </dgm:t>
    </dgm:pt>
    <dgm:pt modelId="{20EAD23C-F7BC-334B-9340-2D1B9142895F}" type="parTrans" cxnId="{0718CA30-26C9-DA40-9268-4A39B7EAE81B}">
      <dgm:prSet/>
      <dgm:spPr/>
      <dgm:t>
        <a:bodyPr/>
        <a:lstStyle/>
        <a:p>
          <a:endParaRPr lang="en-US"/>
        </a:p>
      </dgm:t>
    </dgm:pt>
    <dgm:pt modelId="{9F442D95-C2BF-214E-84AF-2675963B063E}" type="sibTrans" cxnId="{0718CA30-26C9-DA40-9268-4A39B7EAE81B}">
      <dgm:prSet/>
      <dgm:spPr/>
      <dgm:t>
        <a:bodyPr/>
        <a:lstStyle/>
        <a:p>
          <a:endParaRPr lang="en-US"/>
        </a:p>
      </dgm:t>
    </dgm:pt>
    <dgm:pt modelId="{74AE28C7-5CD9-AC49-BFE3-14369F7643EE}">
      <dgm:prSet phldrT="[Text]"/>
      <dgm:spPr/>
      <dgm:t>
        <a:bodyPr/>
        <a:lstStyle/>
        <a:p>
          <a:r>
            <a:rPr lang="en-US" dirty="0" smtClean="0"/>
            <a:t>File Management and Storage</a:t>
          </a:r>
          <a:endParaRPr lang="en-US" dirty="0"/>
        </a:p>
      </dgm:t>
    </dgm:pt>
    <dgm:pt modelId="{CBF1B0EF-A1C3-B443-9908-7414CC0B1F1E}" type="parTrans" cxnId="{8B0FF114-A918-684D-A266-78227673EEAC}">
      <dgm:prSet/>
      <dgm:spPr/>
      <dgm:t>
        <a:bodyPr/>
        <a:lstStyle/>
        <a:p>
          <a:endParaRPr lang="en-US"/>
        </a:p>
      </dgm:t>
    </dgm:pt>
    <dgm:pt modelId="{8F90361A-0802-204B-997F-BA5127D03689}" type="sibTrans" cxnId="{8B0FF114-A918-684D-A266-78227673EEAC}">
      <dgm:prSet/>
      <dgm:spPr/>
      <dgm:t>
        <a:bodyPr/>
        <a:lstStyle/>
        <a:p>
          <a:endParaRPr lang="en-US"/>
        </a:p>
      </dgm:t>
    </dgm:pt>
    <dgm:pt modelId="{084F76AA-231C-4C45-ADA7-DF3687FF3716}">
      <dgm:prSet phldrT="[Text]"/>
      <dgm:spPr/>
      <dgm:t>
        <a:bodyPr/>
        <a:lstStyle/>
        <a:p>
          <a:r>
            <a:rPr lang="en-US" dirty="0" smtClean="0"/>
            <a:t>Create Advanced Word Documents</a:t>
          </a:r>
          <a:endParaRPr lang="en-US" dirty="0"/>
        </a:p>
      </dgm:t>
    </dgm:pt>
    <dgm:pt modelId="{920DCEAF-9609-EF45-9F31-E4B4B11A67CA}" type="parTrans" cxnId="{AAAFE8B7-0D18-1B48-8DEA-A7951306FE0E}">
      <dgm:prSet/>
      <dgm:spPr/>
      <dgm:t>
        <a:bodyPr/>
        <a:lstStyle/>
        <a:p>
          <a:endParaRPr lang="en-US"/>
        </a:p>
      </dgm:t>
    </dgm:pt>
    <dgm:pt modelId="{E91E4579-0D80-FC48-9A29-EBBB98EE6B34}" type="sibTrans" cxnId="{AAAFE8B7-0D18-1B48-8DEA-A7951306FE0E}">
      <dgm:prSet/>
      <dgm:spPr/>
      <dgm:t>
        <a:bodyPr/>
        <a:lstStyle/>
        <a:p>
          <a:endParaRPr lang="en-US"/>
        </a:p>
      </dgm:t>
    </dgm:pt>
    <dgm:pt modelId="{DA319ED8-CF99-9D41-B538-333D673DEDC3}">
      <dgm:prSet phldrT="[Text]"/>
      <dgm:spPr/>
      <dgm:t>
        <a:bodyPr/>
        <a:lstStyle/>
        <a:p>
          <a:r>
            <a:rPr lang="en-US" dirty="0" smtClean="0"/>
            <a:t>Use Microsoft Word to Create Business Documents</a:t>
          </a:r>
          <a:endParaRPr lang="en-US" dirty="0"/>
        </a:p>
      </dgm:t>
    </dgm:pt>
    <dgm:pt modelId="{B7B9DE4B-BF75-FF40-B71E-E63CAC319B30}" type="parTrans" cxnId="{A959E742-17A6-8542-B448-EA0689C52FC0}">
      <dgm:prSet/>
      <dgm:spPr/>
      <dgm:t>
        <a:bodyPr/>
        <a:lstStyle/>
        <a:p>
          <a:endParaRPr lang="en-US"/>
        </a:p>
      </dgm:t>
    </dgm:pt>
    <dgm:pt modelId="{1692382A-F13D-4840-B577-196577C7EFDD}" type="sibTrans" cxnId="{A959E742-17A6-8542-B448-EA0689C52FC0}">
      <dgm:prSet/>
      <dgm:spPr/>
      <dgm:t>
        <a:bodyPr/>
        <a:lstStyle/>
        <a:p>
          <a:endParaRPr lang="en-US"/>
        </a:p>
      </dgm:t>
    </dgm:pt>
    <dgm:pt modelId="{DB7F1BA9-355E-4C49-BD79-B97E2C3DE48F}">
      <dgm:prSet phldrT="[Text]"/>
      <dgm:spPr/>
      <dgm:t>
        <a:bodyPr/>
        <a:lstStyle/>
        <a:p>
          <a:r>
            <a:rPr lang="en-US" dirty="0" smtClean="0"/>
            <a:t>Careers Related to Business Information Management</a:t>
          </a:r>
          <a:endParaRPr lang="en-US" dirty="0"/>
        </a:p>
      </dgm:t>
    </dgm:pt>
    <dgm:pt modelId="{605962AD-06DB-434C-AA6D-68D3169D9C3D}" type="parTrans" cxnId="{4BB2BF83-4B18-5947-A295-85AC70C38FE4}">
      <dgm:prSet/>
      <dgm:spPr/>
      <dgm:t>
        <a:bodyPr/>
        <a:lstStyle/>
        <a:p>
          <a:endParaRPr lang="en-US"/>
        </a:p>
      </dgm:t>
    </dgm:pt>
    <dgm:pt modelId="{E9D04DD7-EA83-6540-BC72-0C9EC2E2A890}" type="sibTrans" cxnId="{4BB2BF83-4B18-5947-A295-85AC70C38FE4}">
      <dgm:prSet/>
      <dgm:spPr/>
      <dgm:t>
        <a:bodyPr/>
        <a:lstStyle/>
        <a:p>
          <a:endParaRPr lang="en-US"/>
        </a:p>
      </dgm:t>
    </dgm:pt>
    <dgm:pt modelId="{031FBCF1-D1AF-024D-ADA9-0DCD05C99627}">
      <dgm:prSet phldrT="[Text]"/>
      <dgm:spPr/>
      <dgm:t>
        <a:bodyPr/>
        <a:lstStyle/>
        <a:p>
          <a:r>
            <a:rPr lang="en-US" dirty="0" smtClean="0"/>
            <a:t>Read the brochure of the Career Cluster</a:t>
          </a:r>
          <a:endParaRPr lang="en-US" dirty="0"/>
        </a:p>
      </dgm:t>
    </dgm:pt>
    <dgm:pt modelId="{A9C5F794-EDDB-E642-848B-B4413F847758}" type="parTrans" cxnId="{9B60B8D7-DDBB-8349-A36F-6CC9B5AABF39}">
      <dgm:prSet/>
      <dgm:spPr/>
      <dgm:t>
        <a:bodyPr/>
        <a:lstStyle/>
        <a:p>
          <a:endParaRPr lang="en-US"/>
        </a:p>
      </dgm:t>
    </dgm:pt>
    <dgm:pt modelId="{836B87E2-027D-084D-BACA-C5322AF51218}" type="sibTrans" cxnId="{9B60B8D7-DDBB-8349-A36F-6CC9B5AABF39}">
      <dgm:prSet/>
      <dgm:spPr/>
      <dgm:t>
        <a:bodyPr/>
        <a:lstStyle/>
        <a:p>
          <a:endParaRPr lang="en-US"/>
        </a:p>
      </dgm:t>
    </dgm:pt>
    <dgm:pt modelId="{B8E58671-E7CF-BE4C-8638-84492BFC9719}">
      <dgm:prSet phldrT="[Text]"/>
      <dgm:spPr/>
      <dgm:t>
        <a:bodyPr/>
        <a:lstStyle/>
        <a:p>
          <a:r>
            <a:rPr lang="en-US" dirty="0" smtClean="0"/>
            <a:t>Apply new knowledge of careers to a writing assignment</a:t>
          </a:r>
          <a:endParaRPr lang="en-US" dirty="0"/>
        </a:p>
      </dgm:t>
    </dgm:pt>
    <dgm:pt modelId="{2BD2FC48-FE52-F44E-A74C-3E78E1C4ACD0}" type="parTrans" cxnId="{87B6FAA9-F877-3B4B-AD4B-536774F78459}">
      <dgm:prSet/>
      <dgm:spPr/>
      <dgm:t>
        <a:bodyPr/>
        <a:lstStyle/>
        <a:p>
          <a:endParaRPr lang="en-US"/>
        </a:p>
      </dgm:t>
    </dgm:pt>
    <dgm:pt modelId="{D55A6CBC-B443-DC43-A25A-0BDF7013EB32}" type="sibTrans" cxnId="{87B6FAA9-F877-3B4B-AD4B-536774F78459}">
      <dgm:prSet/>
      <dgm:spPr/>
      <dgm:t>
        <a:bodyPr/>
        <a:lstStyle/>
        <a:p>
          <a:endParaRPr lang="en-US"/>
        </a:p>
      </dgm:t>
    </dgm:pt>
    <dgm:pt modelId="{4032C27A-E0A6-DC4F-95B1-D5391001ABAF}">
      <dgm:prSet phldrT="[Text]"/>
      <dgm:spPr/>
      <dgm:t>
        <a:bodyPr/>
        <a:lstStyle/>
        <a:p>
          <a:r>
            <a:rPr lang="en-US" dirty="0" smtClean="0"/>
            <a:t>Understand when to use word processing, spreadsheet, database, and desktop publishing software</a:t>
          </a:r>
          <a:endParaRPr lang="en-US" dirty="0"/>
        </a:p>
      </dgm:t>
    </dgm:pt>
    <dgm:pt modelId="{6A9900A2-839F-BB41-B824-FA75CCCA4B6C}" type="parTrans" cxnId="{34A176EA-D9E5-DD42-A58F-3AA106716C9A}">
      <dgm:prSet/>
      <dgm:spPr/>
      <dgm:t>
        <a:bodyPr/>
        <a:lstStyle/>
        <a:p>
          <a:endParaRPr lang="en-US"/>
        </a:p>
      </dgm:t>
    </dgm:pt>
    <dgm:pt modelId="{7F35C8CE-9604-1646-90B3-2B813A0B3D6B}" type="sibTrans" cxnId="{34A176EA-D9E5-DD42-A58F-3AA106716C9A}">
      <dgm:prSet/>
      <dgm:spPr/>
      <dgm:t>
        <a:bodyPr/>
        <a:lstStyle/>
        <a:p>
          <a:endParaRPr lang="en-US"/>
        </a:p>
      </dgm:t>
    </dgm:pt>
    <dgm:pt modelId="{29E6753C-1485-DC47-966F-67BD3E239B84}">
      <dgm:prSet phldrT="[Text]"/>
      <dgm:spPr/>
      <dgm:t>
        <a:bodyPr/>
        <a:lstStyle/>
        <a:p>
          <a:r>
            <a:rPr lang="en-US" dirty="0" smtClean="0"/>
            <a:t>Demonstrate touch keyboarding skills at acceptable speed and accuracy</a:t>
          </a:r>
          <a:endParaRPr lang="en-US" dirty="0"/>
        </a:p>
      </dgm:t>
    </dgm:pt>
    <dgm:pt modelId="{F537F648-DFD6-7745-BB89-8DCA6339BA0C}" type="parTrans" cxnId="{6D61F9F3-E6BC-9E4F-9647-BCF7DD8DED60}">
      <dgm:prSet/>
      <dgm:spPr/>
      <dgm:t>
        <a:bodyPr/>
        <a:lstStyle/>
        <a:p>
          <a:endParaRPr lang="en-US"/>
        </a:p>
      </dgm:t>
    </dgm:pt>
    <dgm:pt modelId="{DBC2B1E1-5DFC-AC4B-A4A3-5FD65C7AE8E0}" type="sibTrans" cxnId="{6D61F9F3-E6BC-9E4F-9647-BCF7DD8DED60}">
      <dgm:prSet/>
      <dgm:spPr/>
      <dgm:t>
        <a:bodyPr/>
        <a:lstStyle/>
        <a:p>
          <a:endParaRPr lang="en-US"/>
        </a:p>
      </dgm:t>
    </dgm:pt>
    <dgm:pt modelId="{4BB86344-6E34-1845-9218-92C543103FFE}">
      <dgm:prSet phldrT="[Text]"/>
      <dgm:spPr/>
      <dgm:t>
        <a:bodyPr/>
        <a:lstStyle/>
        <a:p>
          <a:endParaRPr lang="en-US" dirty="0"/>
        </a:p>
      </dgm:t>
    </dgm:pt>
    <dgm:pt modelId="{8EECADE2-31AD-7B48-9D1C-F02A93666C3F}" type="sibTrans" cxnId="{C48ADA5A-AB4F-7B4F-909A-976011DE54FE}">
      <dgm:prSet/>
      <dgm:spPr/>
      <dgm:t>
        <a:bodyPr/>
        <a:lstStyle/>
        <a:p>
          <a:endParaRPr lang="en-US"/>
        </a:p>
      </dgm:t>
    </dgm:pt>
    <dgm:pt modelId="{27DD3AFE-E10B-D94C-89C5-4DFDDDCE824D}" type="parTrans" cxnId="{C48ADA5A-AB4F-7B4F-909A-976011DE54FE}">
      <dgm:prSet/>
      <dgm:spPr/>
      <dgm:t>
        <a:bodyPr/>
        <a:lstStyle/>
        <a:p>
          <a:endParaRPr lang="en-US"/>
        </a:p>
      </dgm:t>
    </dgm:pt>
    <dgm:pt modelId="{64646B86-43C6-FE4E-8E5A-D2B4203F4C02}">
      <dgm:prSet phldrT="[Text]"/>
      <dgm:spPr/>
      <dgm:t>
        <a:bodyPr/>
        <a:lstStyle/>
        <a:p>
          <a:r>
            <a:rPr lang="en-US" dirty="0" smtClean="0"/>
            <a:t>Show ability to edit and print documents</a:t>
          </a:r>
          <a:endParaRPr lang="en-US" dirty="0"/>
        </a:p>
      </dgm:t>
    </dgm:pt>
    <dgm:pt modelId="{7A51CF15-90CA-0348-9D2E-42EFCEB17960}" type="parTrans" cxnId="{995C1836-9096-DF46-8850-ACEE06FFF174}">
      <dgm:prSet/>
      <dgm:spPr/>
      <dgm:t>
        <a:bodyPr/>
        <a:lstStyle/>
        <a:p>
          <a:endParaRPr lang="en-US"/>
        </a:p>
      </dgm:t>
    </dgm:pt>
    <dgm:pt modelId="{CF2CBF27-B62B-9641-AE2C-998311B01F02}" type="sibTrans" cxnId="{995C1836-9096-DF46-8850-ACEE06FFF174}">
      <dgm:prSet/>
      <dgm:spPr/>
      <dgm:t>
        <a:bodyPr/>
        <a:lstStyle/>
        <a:p>
          <a:endParaRPr lang="en-US"/>
        </a:p>
      </dgm:t>
    </dgm:pt>
    <dgm:pt modelId="{BEBDF72F-F306-994F-ACA7-2898BC9DF925}">
      <dgm:prSet phldrT="[Text]"/>
      <dgm:spPr/>
      <dgm:t>
        <a:bodyPr/>
        <a:lstStyle/>
        <a:p>
          <a:r>
            <a:rPr lang="en-US" dirty="0" smtClean="0"/>
            <a:t>Class activity to explore and illustrate the pathways within the cluster</a:t>
          </a:r>
          <a:endParaRPr lang="en-US" dirty="0"/>
        </a:p>
      </dgm:t>
    </dgm:pt>
    <dgm:pt modelId="{176D456C-2746-E143-939F-C51DD50FDFA0}" type="parTrans" cxnId="{6EE62B11-A3BF-3A48-B575-2A66C2D739E0}">
      <dgm:prSet/>
      <dgm:spPr/>
      <dgm:t>
        <a:bodyPr/>
        <a:lstStyle/>
        <a:p>
          <a:endParaRPr lang="en-US"/>
        </a:p>
      </dgm:t>
    </dgm:pt>
    <dgm:pt modelId="{3CFF5F09-4F3C-914D-A1C3-19C1BB269470}" type="sibTrans" cxnId="{6EE62B11-A3BF-3A48-B575-2A66C2D739E0}">
      <dgm:prSet/>
      <dgm:spPr/>
      <dgm:t>
        <a:bodyPr/>
        <a:lstStyle/>
        <a:p>
          <a:endParaRPr lang="en-US"/>
        </a:p>
      </dgm:t>
    </dgm:pt>
    <dgm:pt modelId="{5EB3D0E7-C0B7-D543-B7B5-E9BE572FC3D1}">
      <dgm:prSet phldrT="[Text]"/>
      <dgm:spPr/>
      <dgm:t>
        <a:bodyPr/>
        <a:lstStyle/>
        <a:p>
          <a:r>
            <a:rPr lang="en-US" dirty="0" smtClean="0"/>
            <a:t>Review of Touch Typing Skills</a:t>
          </a:r>
          <a:endParaRPr lang="en-US" dirty="0"/>
        </a:p>
      </dgm:t>
    </dgm:pt>
    <dgm:pt modelId="{025D9D25-DC2C-B349-BD93-750065210E1B}" type="parTrans" cxnId="{3E390672-FA28-CD46-B0D3-00B7EDCF512F}">
      <dgm:prSet/>
      <dgm:spPr/>
      <dgm:t>
        <a:bodyPr/>
        <a:lstStyle/>
        <a:p>
          <a:endParaRPr lang="en-US"/>
        </a:p>
      </dgm:t>
    </dgm:pt>
    <dgm:pt modelId="{388708D1-83BB-FC4D-83FD-DE4C7C921F7C}" type="sibTrans" cxnId="{3E390672-FA28-CD46-B0D3-00B7EDCF512F}">
      <dgm:prSet/>
      <dgm:spPr/>
      <dgm:t>
        <a:bodyPr/>
        <a:lstStyle/>
        <a:p>
          <a:endParaRPr lang="en-US"/>
        </a:p>
      </dgm:t>
    </dgm:pt>
    <dgm:pt modelId="{426587C7-0C69-5748-839D-26087EBC4391}">
      <dgm:prSet phldrT="[Text]"/>
      <dgm:spPr/>
      <dgm:t>
        <a:bodyPr/>
        <a:lstStyle/>
        <a:p>
          <a:r>
            <a:rPr lang="en-US" dirty="0" smtClean="0"/>
            <a:t>Practice typing skills</a:t>
          </a:r>
          <a:endParaRPr lang="en-US" dirty="0"/>
        </a:p>
      </dgm:t>
    </dgm:pt>
    <dgm:pt modelId="{768D4F5F-FE25-9B47-AF7B-CD5371272095}" type="parTrans" cxnId="{468FE21D-91AF-CD42-91FB-1473338C61B3}">
      <dgm:prSet/>
      <dgm:spPr/>
      <dgm:t>
        <a:bodyPr/>
        <a:lstStyle/>
        <a:p>
          <a:endParaRPr lang="en-US"/>
        </a:p>
      </dgm:t>
    </dgm:pt>
    <dgm:pt modelId="{5C420B82-0384-D74F-9CF5-FB8D7C8AD510}" type="sibTrans" cxnId="{468FE21D-91AF-CD42-91FB-1473338C61B3}">
      <dgm:prSet/>
      <dgm:spPr/>
      <dgm:t>
        <a:bodyPr/>
        <a:lstStyle/>
        <a:p>
          <a:endParaRPr lang="en-US"/>
        </a:p>
      </dgm:t>
    </dgm:pt>
    <dgm:pt modelId="{23340CA2-752F-C743-9457-1886E19608EC}">
      <dgm:prSet phldrT="[Text]"/>
      <dgm:spPr/>
      <dgm:t>
        <a:bodyPr/>
        <a:lstStyle/>
        <a:p>
          <a:r>
            <a:rPr lang="en-US" dirty="0" smtClean="0"/>
            <a:t>Class Suggestion?</a:t>
          </a:r>
          <a:endParaRPr lang="en-US" dirty="0"/>
        </a:p>
      </dgm:t>
    </dgm:pt>
    <dgm:pt modelId="{4D277A5C-86DB-2643-805E-7B8B87498CD8}" type="parTrans" cxnId="{98F45FA3-13BA-6446-89A6-39795D714703}">
      <dgm:prSet/>
      <dgm:spPr/>
      <dgm:t>
        <a:bodyPr/>
        <a:lstStyle/>
        <a:p>
          <a:endParaRPr lang="en-US"/>
        </a:p>
      </dgm:t>
    </dgm:pt>
    <dgm:pt modelId="{45F2E45A-B9BC-D144-BB6C-5535BBDBECEF}" type="sibTrans" cxnId="{98F45FA3-13BA-6446-89A6-39795D714703}">
      <dgm:prSet/>
      <dgm:spPr/>
      <dgm:t>
        <a:bodyPr/>
        <a:lstStyle/>
        <a:p>
          <a:endParaRPr lang="en-US"/>
        </a:p>
      </dgm:t>
    </dgm:pt>
    <dgm:pt modelId="{7AFDCE7E-9D4F-FF43-8033-C33BDD0A38EC}" type="pres">
      <dgm:prSet presAssocID="{92B50342-D960-2B45-BC0E-A56587070C2B}" presName="composite" presStyleCnt="0">
        <dgm:presLayoutVars>
          <dgm:chMax val="5"/>
          <dgm:dir/>
          <dgm:animLvl val="ctr"/>
          <dgm:resizeHandles val="exact"/>
        </dgm:presLayoutVars>
      </dgm:prSet>
      <dgm:spPr/>
      <dgm:t>
        <a:bodyPr/>
        <a:lstStyle/>
        <a:p>
          <a:endParaRPr lang="en-US"/>
        </a:p>
      </dgm:t>
    </dgm:pt>
    <dgm:pt modelId="{78545511-1165-F746-BC42-BF107D056FFD}" type="pres">
      <dgm:prSet presAssocID="{92B50342-D960-2B45-BC0E-A56587070C2B}" presName="cycle" presStyleCnt="0"/>
      <dgm:spPr/>
    </dgm:pt>
    <dgm:pt modelId="{FCF693DE-2C3A-DC4B-8470-076627003728}" type="pres">
      <dgm:prSet presAssocID="{92B50342-D960-2B45-BC0E-A56587070C2B}" presName="centerShape" presStyleCnt="0"/>
      <dgm:spPr/>
    </dgm:pt>
    <dgm:pt modelId="{53C7F8D0-E744-974F-9F90-8E61D0C68A59}" type="pres">
      <dgm:prSet presAssocID="{92B50342-D960-2B45-BC0E-A56587070C2B}" presName="connSite" presStyleLbl="node1" presStyleIdx="0" presStyleCnt="5"/>
      <dgm:spPr/>
    </dgm:pt>
    <dgm:pt modelId="{DC0FAD20-AA90-8043-9BCB-3B3CD043F6B1}" type="pres">
      <dgm:prSet presAssocID="{92B50342-D960-2B45-BC0E-A56587070C2B}" presName="visible" presStyleLbl="node1" presStyleIdx="0" presStyleCnt="5" custLinFactNeighborX="-3965"/>
      <dgm:spPr/>
      <dgm:t>
        <a:bodyPr/>
        <a:lstStyle/>
        <a:p>
          <a:endParaRPr lang="en-US"/>
        </a:p>
      </dgm:t>
    </dgm:pt>
    <dgm:pt modelId="{D178EBD0-29C2-4449-B56E-0780B02A3351}" type="pres">
      <dgm:prSet presAssocID="{20EAD23C-F7BC-334B-9340-2D1B9142895F}" presName="Name25" presStyleLbl="parChTrans1D1" presStyleIdx="0" presStyleCnt="4"/>
      <dgm:spPr/>
      <dgm:t>
        <a:bodyPr/>
        <a:lstStyle/>
        <a:p>
          <a:endParaRPr lang="en-US"/>
        </a:p>
      </dgm:t>
    </dgm:pt>
    <dgm:pt modelId="{92D98506-3DBE-9644-B63E-131496423C1B}" type="pres">
      <dgm:prSet presAssocID="{22E46B5E-AC87-F04F-BF23-5794B449DCE1}" presName="node" presStyleCnt="0"/>
      <dgm:spPr/>
    </dgm:pt>
    <dgm:pt modelId="{F78AC5A9-1888-E24F-A71F-EB46E459621B}" type="pres">
      <dgm:prSet presAssocID="{22E46B5E-AC87-F04F-BF23-5794B449DCE1}" presName="parentNode" presStyleLbl="node1" presStyleIdx="1" presStyleCnt="5">
        <dgm:presLayoutVars>
          <dgm:chMax val="1"/>
          <dgm:bulletEnabled val="1"/>
        </dgm:presLayoutVars>
      </dgm:prSet>
      <dgm:spPr/>
      <dgm:t>
        <a:bodyPr/>
        <a:lstStyle/>
        <a:p>
          <a:endParaRPr lang="en-US"/>
        </a:p>
      </dgm:t>
    </dgm:pt>
    <dgm:pt modelId="{2B873797-EE8B-5B48-9A15-1D666DFCA6B3}" type="pres">
      <dgm:prSet presAssocID="{22E46B5E-AC87-F04F-BF23-5794B449DCE1}" presName="childNode" presStyleLbl="revTx" presStyleIdx="0" presStyleCnt="4">
        <dgm:presLayoutVars>
          <dgm:bulletEnabled val="1"/>
        </dgm:presLayoutVars>
      </dgm:prSet>
      <dgm:spPr/>
      <dgm:t>
        <a:bodyPr/>
        <a:lstStyle/>
        <a:p>
          <a:endParaRPr lang="en-US"/>
        </a:p>
      </dgm:t>
    </dgm:pt>
    <dgm:pt modelId="{28D09D8C-62B9-4743-94A9-A40A0BF52525}" type="pres">
      <dgm:prSet presAssocID="{920DCEAF-9609-EF45-9F31-E4B4B11A67CA}" presName="Name25" presStyleLbl="parChTrans1D1" presStyleIdx="1" presStyleCnt="4"/>
      <dgm:spPr/>
      <dgm:t>
        <a:bodyPr/>
        <a:lstStyle/>
        <a:p>
          <a:endParaRPr lang="en-US"/>
        </a:p>
      </dgm:t>
    </dgm:pt>
    <dgm:pt modelId="{79E17F62-DE1A-454E-9C08-D014D0632190}" type="pres">
      <dgm:prSet presAssocID="{084F76AA-231C-4C45-ADA7-DF3687FF3716}" presName="node" presStyleCnt="0"/>
      <dgm:spPr/>
    </dgm:pt>
    <dgm:pt modelId="{F53E8930-4F57-6745-B6D0-7F284F37FA3E}" type="pres">
      <dgm:prSet presAssocID="{084F76AA-231C-4C45-ADA7-DF3687FF3716}" presName="parentNode" presStyleLbl="node1" presStyleIdx="2" presStyleCnt="5">
        <dgm:presLayoutVars>
          <dgm:chMax val="1"/>
          <dgm:bulletEnabled val="1"/>
        </dgm:presLayoutVars>
      </dgm:prSet>
      <dgm:spPr/>
      <dgm:t>
        <a:bodyPr/>
        <a:lstStyle/>
        <a:p>
          <a:endParaRPr lang="en-US"/>
        </a:p>
      </dgm:t>
    </dgm:pt>
    <dgm:pt modelId="{3FFABC8E-2C5E-F944-A3EC-09DB8C714AF7}" type="pres">
      <dgm:prSet presAssocID="{084F76AA-231C-4C45-ADA7-DF3687FF3716}" presName="childNode" presStyleLbl="revTx" presStyleIdx="1" presStyleCnt="4">
        <dgm:presLayoutVars>
          <dgm:bulletEnabled val="1"/>
        </dgm:presLayoutVars>
      </dgm:prSet>
      <dgm:spPr/>
      <dgm:t>
        <a:bodyPr/>
        <a:lstStyle/>
        <a:p>
          <a:endParaRPr lang="en-US"/>
        </a:p>
      </dgm:t>
    </dgm:pt>
    <dgm:pt modelId="{5B0D46C6-BC3F-4D47-BAF8-2A247207810F}" type="pres">
      <dgm:prSet presAssocID="{605962AD-06DB-434C-AA6D-68D3169D9C3D}" presName="Name25" presStyleLbl="parChTrans1D1" presStyleIdx="2" presStyleCnt="4"/>
      <dgm:spPr/>
      <dgm:t>
        <a:bodyPr/>
        <a:lstStyle/>
        <a:p>
          <a:endParaRPr lang="en-US"/>
        </a:p>
      </dgm:t>
    </dgm:pt>
    <dgm:pt modelId="{2FF3F62E-5573-4641-84E9-28931B8805B8}" type="pres">
      <dgm:prSet presAssocID="{DB7F1BA9-355E-4C49-BD79-B97E2C3DE48F}" presName="node" presStyleCnt="0"/>
      <dgm:spPr/>
    </dgm:pt>
    <dgm:pt modelId="{26593683-9125-5A41-9557-14D7E7EFE5F0}" type="pres">
      <dgm:prSet presAssocID="{DB7F1BA9-355E-4C49-BD79-B97E2C3DE48F}" presName="parentNode" presStyleLbl="node1" presStyleIdx="3" presStyleCnt="5">
        <dgm:presLayoutVars>
          <dgm:chMax val="1"/>
          <dgm:bulletEnabled val="1"/>
        </dgm:presLayoutVars>
      </dgm:prSet>
      <dgm:spPr/>
      <dgm:t>
        <a:bodyPr/>
        <a:lstStyle/>
        <a:p>
          <a:endParaRPr lang="en-US"/>
        </a:p>
      </dgm:t>
    </dgm:pt>
    <dgm:pt modelId="{A74EAFAE-9FA2-AE43-A9A7-418D3860AD3E}" type="pres">
      <dgm:prSet presAssocID="{DB7F1BA9-355E-4C49-BD79-B97E2C3DE48F}" presName="childNode" presStyleLbl="revTx" presStyleIdx="2" presStyleCnt="4">
        <dgm:presLayoutVars>
          <dgm:bulletEnabled val="1"/>
        </dgm:presLayoutVars>
      </dgm:prSet>
      <dgm:spPr/>
      <dgm:t>
        <a:bodyPr/>
        <a:lstStyle/>
        <a:p>
          <a:endParaRPr lang="en-US"/>
        </a:p>
      </dgm:t>
    </dgm:pt>
    <dgm:pt modelId="{E537CCA3-2628-E94D-ACC9-BBA72CBF35B5}" type="pres">
      <dgm:prSet presAssocID="{025D9D25-DC2C-B349-BD93-750065210E1B}" presName="Name25" presStyleLbl="parChTrans1D1" presStyleIdx="3" presStyleCnt="4"/>
      <dgm:spPr/>
      <dgm:t>
        <a:bodyPr/>
        <a:lstStyle/>
        <a:p>
          <a:endParaRPr lang="en-US"/>
        </a:p>
      </dgm:t>
    </dgm:pt>
    <dgm:pt modelId="{CC3AE739-86F0-5249-9FDA-4686843A2FDC}" type="pres">
      <dgm:prSet presAssocID="{5EB3D0E7-C0B7-D543-B7B5-E9BE572FC3D1}" presName="node" presStyleCnt="0"/>
      <dgm:spPr/>
    </dgm:pt>
    <dgm:pt modelId="{4FD432B7-B1F5-544C-8149-A71FB8842D9D}" type="pres">
      <dgm:prSet presAssocID="{5EB3D0E7-C0B7-D543-B7B5-E9BE572FC3D1}" presName="parentNode" presStyleLbl="node1" presStyleIdx="4" presStyleCnt="5">
        <dgm:presLayoutVars>
          <dgm:chMax val="1"/>
          <dgm:bulletEnabled val="1"/>
        </dgm:presLayoutVars>
      </dgm:prSet>
      <dgm:spPr/>
      <dgm:t>
        <a:bodyPr/>
        <a:lstStyle/>
        <a:p>
          <a:endParaRPr lang="en-US"/>
        </a:p>
      </dgm:t>
    </dgm:pt>
    <dgm:pt modelId="{58E446E3-6CA6-CB45-B1A7-F08AA5D67AA3}" type="pres">
      <dgm:prSet presAssocID="{5EB3D0E7-C0B7-D543-B7B5-E9BE572FC3D1}" presName="childNode" presStyleLbl="revTx" presStyleIdx="3" presStyleCnt="4">
        <dgm:presLayoutVars>
          <dgm:bulletEnabled val="1"/>
        </dgm:presLayoutVars>
      </dgm:prSet>
      <dgm:spPr/>
      <dgm:t>
        <a:bodyPr/>
        <a:lstStyle/>
        <a:p>
          <a:endParaRPr lang="en-US"/>
        </a:p>
      </dgm:t>
    </dgm:pt>
  </dgm:ptLst>
  <dgm:cxnLst>
    <dgm:cxn modelId="{D74B84BF-B3C5-B440-AE4F-AEF6EF8AE21D}" type="presOf" srcId="{64646B86-43C6-FE4E-8E5A-D2B4203F4C02}" destId="{3FFABC8E-2C5E-F944-A3EC-09DB8C714AF7}" srcOrd="0" destOrd="1" presId="urn:microsoft.com/office/officeart/2005/8/layout/radial2"/>
    <dgm:cxn modelId="{F44CF4C2-B03F-B14F-BBBC-7742C245ECD8}" type="presOf" srcId="{DA319ED8-CF99-9D41-B538-333D673DEDC3}" destId="{3FFABC8E-2C5E-F944-A3EC-09DB8C714AF7}" srcOrd="0" destOrd="0" presId="urn:microsoft.com/office/officeart/2005/8/layout/radial2"/>
    <dgm:cxn modelId="{AAAFE8B7-0D18-1B48-8DEA-A7951306FE0E}" srcId="{92B50342-D960-2B45-BC0E-A56587070C2B}" destId="{084F76AA-231C-4C45-ADA7-DF3687FF3716}" srcOrd="1" destOrd="0" parTransId="{920DCEAF-9609-EF45-9F31-E4B4B11A67CA}" sibTransId="{E91E4579-0D80-FC48-9A29-EBBB98EE6B34}"/>
    <dgm:cxn modelId="{E942F4D9-4D7B-D24A-B41F-092A159EE96A}" type="presOf" srcId="{23340CA2-752F-C743-9457-1886E19608EC}" destId="{58E446E3-6CA6-CB45-B1A7-F08AA5D67AA3}" srcOrd="0" destOrd="1" presId="urn:microsoft.com/office/officeart/2005/8/layout/radial2"/>
    <dgm:cxn modelId="{A959E742-17A6-8542-B448-EA0689C52FC0}" srcId="{084F76AA-231C-4C45-ADA7-DF3687FF3716}" destId="{DA319ED8-CF99-9D41-B538-333D673DEDC3}" srcOrd="0" destOrd="0" parTransId="{B7B9DE4B-BF75-FF40-B71E-E63CAC319B30}" sibTransId="{1692382A-F13D-4840-B577-196577C7EFDD}"/>
    <dgm:cxn modelId="{A40F6E6C-0F95-5941-BF46-698F3A86FA8C}" type="presOf" srcId="{025D9D25-DC2C-B349-BD93-750065210E1B}" destId="{E537CCA3-2628-E94D-ACC9-BBA72CBF35B5}" srcOrd="0" destOrd="0" presId="urn:microsoft.com/office/officeart/2005/8/layout/radial2"/>
    <dgm:cxn modelId="{2AC9FC04-0394-2A4A-9B83-5E168E958906}" type="presOf" srcId="{605962AD-06DB-434C-AA6D-68D3169D9C3D}" destId="{5B0D46C6-BC3F-4D47-BAF8-2A247207810F}" srcOrd="0" destOrd="0" presId="urn:microsoft.com/office/officeart/2005/8/layout/radial2"/>
    <dgm:cxn modelId="{468FE21D-91AF-CD42-91FB-1473338C61B3}" srcId="{5EB3D0E7-C0B7-D543-B7B5-E9BE572FC3D1}" destId="{426587C7-0C69-5748-839D-26087EBC4391}" srcOrd="0" destOrd="0" parTransId="{768D4F5F-FE25-9B47-AF7B-CD5371272095}" sibTransId="{5C420B82-0384-D74F-9CF5-FB8D7C8AD510}"/>
    <dgm:cxn modelId="{0718CA30-26C9-DA40-9268-4A39B7EAE81B}" srcId="{92B50342-D960-2B45-BC0E-A56587070C2B}" destId="{22E46B5E-AC87-F04F-BF23-5794B449DCE1}" srcOrd="0" destOrd="0" parTransId="{20EAD23C-F7BC-334B-9340-2D1B9142895F}" sibTransId="{9F442D95-C2BF-214E-84AF-2675963B063E}"/>
    <dgm:cxn modelId="{8B0FF114-A918-684D-A266-78227673EEAC}" srcId="{22E46B5E-AC87-F04F-BF23-5794B449DCE1}" destId="{74AE28C7-5CD9-AC49-BFE3-14369F7643EE}" srcOrd="0" destOrd="0" parTransId="{CBF1B0EF-A1C3-B443-9908-7414CC0B1F1E}" sibTransId="{8F90361A-0802-204B-997F-BA5127D03689}"/>
    <dgm:cxn modelId="{3E390672-FA28-CD46-B0D3-00B7EDCF512F}" srcId="{92B50342-D960-2B45-BC0E-A56587070C2B}" destId="{5EB3D0E7-C0B7-D543-B7B5-E9BE572FC3D1}" srcOrd="3" destOrd="0" parTransId="{025D9D25-DC2C-B349-BD93-750065210E1B}" sibTransId="{388708D1-83BB-FC4D-83FD-DE4C7C921F7C}"/>
    <dgm:cxn modelId="{4BB2BF83-4B18-5947-A295-85AC70C38FE4}" srcId="{92B50342-D960-2B45-BC0E-A56587070C2B}" destId="{DB7F1BA9-355E-4C49-BD79-B97E2C3DE48F}" srcOrd="2" destOrd="0" parTransId="{605962AD-06DB-434C-AA6D-68D3169D9C3D}" sibTransId="{E9D04DD7-EA83-6540-BC72-0C9EC2E2A890}"/>
    <dgm:cxn modelId="{C48ADA5A-AB4F-7B4F-909A-976011DE54FE}" srcId="{084F76AA-231C-4C45-ADA7-DF3687FF3716}" destId="{4BB86344-6E34-1845-9218-92C543103FFE}" srcOrd="2" destOrd="0" parTransId="{27DD3AFE-E10B-D94C-89C5-4DFDDDCE824D}" sibTransId="{8EECADE2-31AD-7B48-9D1C-F02A93666C3F}"/>
    <dgm:cxn modelId="{80BA2AF2-AFB6-F34E-BC95-070B5A2757DC}" type="presOf" srcId="{22E46B5E-AC87-F04F-BF23-5794B449DCE1}" destId="{F78AC5A9-1888-E24F-A71F-EB46E459621B}" srcOrd="0" destOrd="0" presId="urn:microsoft.com/office/officeart/2005/8/layout/radial2"/>
    <dgm:cxn modelId="{34A176EA-D9E5-DD42-A58F-3AA106716C9A}" srcId="{22E46B5E-AC87-F04F-BF23-5794B449DCE1}" destId="{4032C27A-E0A6-DC4F-95B1-D5391001ABAF}" srcOrd="1" destOrd="0" parTransId="{6A9900A2-839F-BB41-B824-FA75CCCA4B6C}" sibTransId="{7F35C8CE-9604-1646-90B3-2B813A0B3D6B}"/>
    <dgm:cxn modelId="{6F20E837-D8AD-A146-BC65-2A30B76BC4FB}" type="presOf" srcId="{4BB86344-6E34-1845-9218-92C543103FFE}" destId="{3FFABC8E-2C5E-F944-A3EC-09DB8C714AF7}" srcOrd="0" destOrd="2" presId="urn:microsoft.com/office/officeart/2005/8/layout/radial2"/>
    <dgm:cxn modelId="{98F45FA3-13BA-6446-89A6-39795D714703}" srcId="{5EB3D0E7-C0B7-D543-B7B5-E9BE572FC3D1}" destId="{23340CA2-752F-C743-9457-1886E19608EC}" srcOrd="1" destOrd="0" parTransId="{4D277A5C-86DB-2643-805E-7B8B87498CD8}" sibTransId="{45F2E45A-B9BC-D144-BB6C-5535BBDBECEF}"/>
    <dgm:cxn modelId="{D2C111D5-F5D6-134D-9F81-1A5A69F2C0F2}" type="presOf" srcId="{031FBCF1-D1AF-024D-ADA9-0DCD05C99627}" destId="{A74EAFAE-9FA2-AE43-A9A7-418D3860AD3E}" srcOrd="0" destOrd="0" presId="urn:microsoft.com/office/officeart/2005/8/layout/radial2"/>
    <dgm:cxn modelId="{6EE62B11-A3BF-3A48-B575-2A66C2D739E0}" srcId="{DB7F1BA9-355E-4C49-BD79-B97E2C3DE48F}" destId="{BEBDF72F-F306-994F-ACA7-2898BC9DF925}" srcOrd="1" destOrd="0" parTransId="{176D456C-2746-E143-939F-C51DD50FDFA0}" sibTransId="{3CFF5F09-4F3C-914D-A1C3-19C1BB269470}"/>
    <dgm:cxn modelId="{01C6EEE3-A346-BC41-9E39-3D71A1D84544}" type="presOf" srcId="{20EAD23C-F7BC-334B-9340-2D1B9142895F}" destId="{D178EBD0-29C2-4449-B56E-0780B02A3351}" srcOrd="0" destOrd="0" presId="urn:microsoft.com/office/officeart/2005/8/layout/radial2"/>
    <dgm:cxn modelId="{1C66B2EE-A482-074C-A120-DB60430AF585}" type="presOf" srcId="{92B50342-D960-2B45-BC0E-A56587070C2B}" destId="{7AFDCE7E-9D4F-FF43-8033-C33BDD0A38EC}" srcOrd="0" destOrd="0" presId="urn:microsoft.com/office/officeart/2005/8/layout/radial2"/>
    <dgm:cxn modelId="{995C1836-9096-DF46-8850-ACEE06FFF174}" srcId="{084F76AA-231C-4C45-ADA7-DF3687FF3716}" destId="{64646B86-43C6-FE4E-8E5A-D2B4203F4C02}" srcOrd="1" destOrd="0" parTransId="{7A51CF15-90CA-0348-9D2E-42EFCEB17960}" sibTransId="{CF2CBF27-B62B-9641-AE2C-998311B01F02}"/>
    <dgm:cxn modelId="{D50BE065-98FE-5D4B-BE83-36B1B9379027}" type="presOf" srcId="{426587C7-0C69-5748-839D-26087EBC4391}" destId="{58E446E3-6CA6-CB45-B1A7-F08AA5D67AA3}" srcOrd="0" destOrd="0" presId="urn:microsoft.com/office/officeart/2005/8/layout/radial2"/>
    <dgm:cxn modelId="{87B6FAA9-F877-3B4B-AD4B-536774F78459}" srcId="{DB7F1BA9-355E-4C49-BD79-B97E2C3DE48F}" destId="{B8E58671-E7CF-BE4C-8638-84492BFC9719}" srcOrd="2" destOrd="0" parTransId="{2BD2FC48-FE52-F44E-A74C-3E78E1C4ACD0}" sibTransId="{D55A6CBC-B443-DC43-A25A-0BDF7013EB32}"/>
    <dgm:cxn modelId="{40E72DFD-6312-AC4F-BD2F-0FD49080A3B8}" type="presOf" srcId="{DB7F1BA9-355E-4C49-BD79-B97E2C3DE48F}" destId="{26593683-9125-5A41-9557-14D7E7EFE5F0}" srcOrd="0" destOrd="0" presId="urn:microsoft.com/office/officeart/2005/8/layout/radial2"/>
    <dgm:cxn modelId="{C63783E8-E50E-2C45-B530-74706D3E7095}" type="presOf" srcId="{084F76AA-231C-4C45-ADA7-DF3687FF3716}" destId="{F53E8930-4F57-6745-B6D0-7F284F37FA3E}" srcOrd="0" destOrd="0" presId="urn:microsoft.com/office/officeart/2005/8/layout/radial2"/>
    <dgm:cxn modelId="{829DA45D-A560-E041-8042-4019A5CC4508}" type="presOf" srcId="{B8E58671-E7CF-BE4C-8638-84492BFC9719}" destId="{A74EAFAE-9FA2-AE43-A9A7-418D3860AD3E}" srcOrd="0" destOrd="2" presId="urn:microsoft.com/office/officeart/2005/8/layout/radial2"/>
    <dgm:cxn modelId="{735C7A53-B5F7-3A49-B9DA-A6A54079AB7B}" type="presOf" srcId="{4032C27A-E0A6-DC4F-95B1-D5391001ABAF}" destId="{2B873797-EE8B-5B48-9A15-1D666DFCA6B3}" srcOrd="0" destOrd="1" presId="urn:microsoft.com/office/officeart/2005/8/layout/radial2"/>
    <dgm:cxn modelId="{1F096244-73C8-BC43-B91F-B72D3EBCF865}" type="presOf" srcId="{5EB3D0E7-C0B7-D543-B7B5-E9BE572FC3D1}" destId="{4FD432B7-B1F5-544C-8149-A71FB8842D9D}" srcOrd="0" destOrd="0" presId="urn:microsoft.com/office/officeart/2005/8/layout/radial2"/>
    <dgm:cxn modelId="{9B60B8D7-DDBB-8349-A36F-6CC9B5AABF39}" srcId="{DB7F1BA9-355E-4C49-BD79-B97E2C3DE48F}" destId="{031FBCF1-D1AF-024D-ADA9-0DCD05C99627}" srcOrd="0" destOrd="0" parTransId="{A9C5F794-EDDB-E642-848B-B4413F847758}" sibTransId="{836B87E2-027D-084D-BACA-C5322AF51218}"/>
    <dgm:cxn modelId="{6D61F9F3-E6BC-9E4F-9647-BCF7DD8DED60}" srcId="{22E46B5E-AC87-F04F-BF23-5794B449DCE1}" destId="{29E6753C-1485-DC47-966F-67BD3E239B84}" srcOrd="2" destOrd="0" parTransId="{F537F648-DFD6-7745-BB89-8DCA6339BA0C}" sibTransId="{DBC2B1E1-5DFC-AC4B-A4A3-5FD65C7AE8E0}"/>
    <dgm:cxn modelId="{C5C913A8-EC12-9F4A-BB6D-F0AF5966CAD3}" type="presOf" srcId="{920DCEAF-9609-EF45-9F31-E4B4B11A67CA}" destId="{28D09D8C-62B9-4743-94A9-A40A0BF52525}" srcOrd="0" destOrd="0" presId="urn:microsoft.com/office/officeart/2005/8/layout/radial2"/>
    <dgm:cxn modelId="{ED37E26A-59CE-7B49-9345-28DCAA847134}" type="presOf" srcId="{BEBDF72F-F306-994F-ACA7-2898BC9DF925}" destId="{A74EAFAE-9FA2-AE43-A9A7-418D3860AD3E}" srcOrd="0" destOrd="1" presId="urn:microsoft.com/office/officeart/2005/8/layout/radial2"/>
    <dgm:cxn modelId="{8F855434-0081-3D4C-95A4-0823476CE549}" type="presOf" srcId="{29E6753C-1485-DC47-966F-67BD3E239B84}" destId="{2B873797-EE8B-5B48-9A15-1D666DFCA6B3}" srcOrd="0" destOrd="2" presId="urn:microsoft.com/office/officeart/2005/8/layout/radial2"/>
    <dgm:cxn modelId="{6A4E79BF-427C-1642-A91E-3D6C0ECEE51E}" type="presOf" srcId="{74AE28C7-5CD9-AC49-BFE3-14369F7643EE}" destId="{2B873797-EE8B-5B48-9A15-1D666DFCA6B3}" srcOrd="0" destOrd="0" presId="urn:microsoft.com/office/officeart/2005/8/layout/radial2"/>
    <dgm:cxn modelId="{4F83556F-0516-B643-8392-C8B7D0308901}" type="presParOf" srcId="{7AFDCE7E-9D4F-FF43-8033-C33BDD0A38EC}" destId="{78545511-1165-F746-BC42-BF107D056FFD}" srcOrd="0" destOrd="0" presId="urn:microsoft.com/office/officeart/2005/8/layout/radial2"/>
    <dgm:cxn modelId="{C0FFDF33-3A46-CA49-8133-DFD43F7035E3}" type="presParOf" srcId="{78545511-1165-F746-BC42-BF107D056FFD}" destId="{FCF693DE-2C3A-DC4B-8470-076627003728}" srcOrd="0" destOrd="0" presId="urn:microsoft.com/office/officeart/2005/8/layout/radial2"/>
    <dgm:cxn modelId="{F4C538D0-5CA8-1F4B-BFDA-7BBB15285E2D}" type="presParOf" srcId="{FCF693DE-2C3A-DC4B-8470-076627003728}" destId="{53C7F8D0-E744-974F-9F90-8E61D0C68A59}" srcOrd="0" destOrd="0" presId="urn:microsoft.com/office/officeart/2005/8/layout/radial2"/>
    <dgm:cxn modelId="{8966CEB5-AFA5-D543-861A-DDA4900294D1}" type="presParOf" srcId="{FCF693DE-2C3A-DC4B-8470-076627003728}" destId="{DC0FAD20-AA90-8043-9BCB-3B3CD043F6B1}" srcOrd="1" destOrd="0" presId="urn:microsoft.com/office/officeart/2005/8/layout/radial2"/>
    <dgm:cxn modelId="{376000B8-CD55-5D44-A0B1-DDF15DF9BD65}" type="presParOf" srcId="{78545511-1165-F746-BC42-BF107D056FFD}" destId="{D178EBD0-29C2-4449-B56E-0780B02A3351}" srcOrd="1" destOrd="0" presId="urn:microsoft.com/office/officeart/2005/8/layout/radial2"/>
    <dgm:cxn modelId="{5A5DB389-D45F-704A-BE55-B2976F8FF474}" type="presParOf" srcId="{78545511-1165-F746-BC42-BF107D056FFD}" destId="{92D98506-3DBE-9644-B63E-131496423C1B}" srcOrd="2" destOrd="0" presId="urn:microsoft.com/office/officeart/2005/8/layout/radial2"/>
    <dgm:cxn modelId="{70BFCDBB-0BC3-5D40-A168-17E47C785860}" type="presParOf" srcId="{92D98506-3DBE-9644-B63E-131496423C1B}" destId="{F78AC5A9-1888-E24F-A71F-EB46E459621B}" srcOrd="0" destOrd="0" presId="urn:microsoft.com/office/officeart/2005/8/layout/radial2"/>
    <dgm:cxn modelId="{596DD814-06A6-CE49-AA0C-312099C89427}" type="presParOf" srcId="{92D98506-3DBE-9644-B63E-131496423C1B}" destId="{2B873797-EE8B-5B48-9A15-1D666DFCA6B3}" srcOrd="1" destOrd="0" presId="urn:microsoft.com/office/officeart/2005/8/layout/radial2"/>
    <dgm:cxn modelId="{0CCBC076-51F9-0C45-BC83-3609054147B3}" type="presParOf" srcId="{78545511-1165-F746-BC42-BF107D056FFD}" destId="{28D09D8C-62B9-4743-94A9-A40A0BF52525}" srcOrd="3" destOrd="0" presId="urn:microsoft.com/office/officeart/2005/8/layout/radial2"/>
    <dgm:cxn modelId="{90EEEB9F-C50B-8C43-9BBF-F8D900B14F6B}" type="presParOf" srcId="{78545511-1165-F746-BC42-BF107D056FFD}" destId="{79E17F62-DE1A-454E-9C08-D014D0632190}" srcOrd="4" destOrd="0" presId="urn:microsoft.com/office/officeart/2005/8/layout/radial2"/>
    <dgm:cxn modelId="{FCE0F1F0-5DB7-7A4A-84D4-C0850BBE5791}" type="presParOf" srcId="{79E17F62-DE1A-454E-9C08-D014D0632190}" destId="{F53E8930-4F57-6745-B6D0-7F284F37FA3E}" srcOrd="0" destOrd="0" presId="urn:microsoft.com/office/officeart/2005/8/layout/radial2"/>
    <dgm:cxn modelId="{83CB5FF8-6FFA-2247-9ACF-48B948B23630}" type="presParOf" srcId="{79E17F62-DE1A-454E-9C08-D014D0632190}" destId="{3FFABC8E-2C5E-F944-A3EC-09DB8C714AF7}" srcOrd="1" destOrd="0" presId="urn:microsoft.com/office/officeart/2005/8/layout/radial2"/>
    <dgm:cxn modelId="{CA4A9B99-C6F5-1E4E-9FC6-D3EE1376C4F5}" type="presParOf" srcId="{78545511-1165-F746-BC42-BF107D056FFD}" destId="{5B0D46C6-BC3F-4D47-BAF8-2A247207810F}" srcOrd="5" destOrd="0" presId="urn:microsoft.com/office/officeart/2005/8/layout/radial2"/>
    <dgm:cxn modelId="{71181574-89F2-6748-A48C-111E000F3E53}" type="presParOf" srcId="{78545511-1165-F746-BC42-BF107D056FFD}" destId="{2FF3F62E-5573-4641-84E9-28931B8805B8}" srcOrd="6" destOrd="0" presId="urn:microsoft.com/office/officeart/2005/8/layout/radial2"/>
    <dgm:cxn modelId="{D47FD7E8-81BF-224E-9AEE-C965535CC138}" type="presParOf" srcId="{2FF3F62E-5573-4641-84E9-28931B8805B8}" destId="{26593683-9125-5A41-9557-14D7E7EFE5F0}" srcOrd="0" destOrd="0" presId="urn:microsoft.com/office/officeart/2005/8/layout/radial2"/>
    <dgm:cxn modelId="{F4EBAE29-EF04-D245-82B6-A2BFDEC88EEF}" type="presParOf" srcId="{2FF3F62E-5573-4641-84E9-28931B8805B8}" destId="{A74EAFAE-9FA2-AE43-A9A7-418D3860AD3E}" srcOrd="1" destOrd="0" presId="urn:microsoft.com/office/officeart/2005/8/layout/radial2"/>
    <dgm:cxn modelId="{6007014E-436C-014B-9D8E-D88F2CEE8E8A}" type="presParOf" srcId="{78545511-1165-F746-BC42-BF107D056FFD}" destId="{E537CCA3-2628-E94D-ACC9-BBA72CBF35B5}" srcOrd="7" destOrd="0" presId="urn:microsoft.com/office/officeart/2005/8/layout/radial2"/>
    <dgm:cxn modelId="{01253D1B-72E4-5D41-BFF3-44382DD80D57}" type="presParOf" srcId="{78545511-1165-F746-BC42-BF107D056FFD}" destId="{CC3AE739-86F0-5249-9FDA-4686843A2FDC}" srcOrd="8" destOrd="0" presId="urn:microsoft.com/office/officeart/2005/8/layout/radial2"/>
    <dgm:cxn modelId="{DCB09A1B-6998-2D4B-8664-BF0B06971049}" type="presParOf" srcId="{CC3AE739-86F0-5249-9FDA-4686843A2FDC}" destId="{4FD432B7-B1F5-544C-8149-A71FB8842D9D}" srcOrd="0" destOrd="0" presId="urn:microsoft.com/office/officeart/2005/8/layout/radial2"/>
    <dgm:cxn modelId="{E8B19515-8F54-5248-8997-74E23D0269D2}" type="presParOf" srcId="{CC3AE739-86F0-5249-9FDA-4686843A2FDC}" destId="{58E446E3-6CA6-CB45-B1A7-F08AA5D67AA3}" srcOrd="1" destOrd="0" presId="urn:microsoft.com/office/officeart/2005/8/layout/radial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2B50342-D960-2B45-BC0E-A56587070C2B}" type="doc">
      <dgm:prSet loTypeId="urn:microsoft.com/office/officeart/2005/8/layout/radial2" loCatId="relationship" qsTypeId="urn:microsoft.com/office/officeart/2005/8/quickstyle/simple4" qsCatId="simple" csTypeId="urn:microsoft.com/office/officeart/2005/8/colors/accent1_2" csCatId="accent1" phldr="1"/>
      <dgm:spPr/>
      <dgm:t>
        <a:bodyPr/>
        <a:lstStyle/>
        <a:p>
          <a:endParaRPr lang="en-US"/>
        </a:p>
      </dgm:t>
    </dgm:pt>
    <dgm:pt modelId="{22E46B5E-AC87-F04F-BF23-5794B449DCE1}">
      <dgm:prSet phldrT="[Text]"/>
      <dgm:spPr/>
      <dgm:t>
        <a:bodyPr/>
        <a:lstStyle/>
        <a:p>
          <a:r>
            <a:rPr lang="en-US" dirty="0" smtClean="0"/>
            <a:t>Review of Technology Care</a:t>
          </a:r>
          <a:endParaRPr lang="en-US" dirty="0"/>
        </a:p>
      </dgm:t>
    </dgm:pt>
    <dgm:pt modelId="{20EAD23C-F7BC-334B-9340-2D1B9142895F}" type="parTrans" cxnId="{0718CA30-26C9-DA40-9268-4A39B7EAE81B}">
      <dgm:prSet/>
      <dgm:spPr/>
      <dgm:t>
        <a:bodyPr/>
        <a:lstStyle/>
        <a:p>
          <a:endParaRPr lang="en-US"/>
        </a:p>
      </dgm:t>
    </dgm:pt>
    <dgm:pt modelId="{9F442D95-C2BF-214E-84AF-2675963B063E}" type="sibTrans" cxnId="{0718CA30-26C9-DA40-9268-4A39B7EAE81B}">
      <dgm:prSet/>
      <dgm:spPr/>
      <dgm:t>
        <a:bodyPr/>
        <a:lstStyle/>
        <a:p>
          <a:endParaRPr lang="en-US"/>
        </a:p>
      </dgm:t>
    </dgm:pt>
    <dgm:pt modelId="{74AE28C7-5CD9-AC49-BFE3-14369F7643EE}">
      <dgm:prSet phldrT="[Text]"/>
      <dgm:spPr/>
      <dgm:t>
        <a:bodyPr/>
        <a:lstStyle/>
        <a:p>
          <a:r>
            <a:rPr lang="en-US" dirty="0" smtClean="0"/>
            <a:t>File Management and Storage</a:t>
          </a:r>
          <a:endParaRPr lang="en-US" dirty="0"/>
        </a:p>
      </dgm:t>
    </dgm:pt>
    <dgm:pt modelId="{CBF1B0EF-A1C3-B443-9908-7414CC0B1F1E}" type="parTrans" cxnId="{8B0FF114-A918-684D-A266-78227673EEAC}">
      <dgm:prSet/>
      <dgm:spPr/>
      <dgm:t>
        <a:bodyPr/>
        <a:lstStyle/>
        <a:p>
          <a:endParaRPr lang="en-US"/>
        </a:p>
      </dgm:t>
    </dgm:pt>
    <dgm:pt modelId="{8F90361A-0802-204B-997F-BA5127D03689}" type="sibTrans" cxnId="{8B0FF114-A918-684D-A266-78227673EEAC}">
      <dgm:prSet/>
      <dgm:spPr/>
      <dgm:t>
        <a:bodyPr/>
        <a:lstStyle/>
        <a:p>
          <a:endParaRPr lang="en-US"/>
        </a:p>
      </dgm:t>
    </dgm:pt>
    <dgm:pt modelId="{084F76AA-231C-4C45-ADA7-DF3687FF3716}">
      <dgm:prSet phldrT="[Text]"/>
      <dgm:spPr/>
      <dgm:t>
        <a:bodyPr/>
        <a:lstStyle/>
        <a:p>
          <a:r>
            <a:rPr lang="en-US" dirty="0" smtClean="0"/>
            <a:t>Create Advanced Word Documents</a:t>
          </a:r>
          <a:endParaRPr lang="en-US" dirty="0"/>
        </a:p>
      </dgm:t>
    </dgm:pt>
    <dgm:pt modelId="{920DCEAF-9609-EF45-9F31-E4B4B11A67CA}" type="parTrans" cxnId="{AAAFE8B7-0D18-1B48-8DEA-A7951306FE0E}">
      <dgm:prSet/>
      <dgm:spPr/>
      <dgm:t>
        <a:bodyPr/>
        <a:lstStyle/>
        <a:p>
          <a:endParaRPr lang="en-US"/>
        </a:p>
      </dgm:t>
    </dgm:pt>
    <dgm:pt modelId="{E91E4579-0D80-FC48-9A29-EBBB98EE6B34}" type="sibTrans" cxnId="{AAAFE8B7-0D18-1B48-8DEA-A7951306FE0E}">
      <dgm:prSet/>
      <dgm:spPr/>
      <dgm:t>
        <a:bodyPr/>
        <a:lstStyle/>
        <a:p>
          <a:endParaRPr lang="en-US"/>
        </a:p>
      </dgm:t>
    </dgm:pt>
    <dgm:pt modelId="{DA319ED8-CF99-9D41-B538-333D673DEDC3}">
      <dgm:prSet phldrT="[Text]"/>
      <dgm:spPr/>
      <dgm:t>
        <a:bodyPr/>
        <a:lstStyle/>
        <a:p>
          <a:r>
            <a:rPr lang="en-US" dirty="0" smtClean="0"/>
            <a:t>Use Microsoft Word to Create Business Documents</a:t>
          </a:r>
          <a:endParaRPr lang="en-US" dirty="0"/>
        </a:p>
      </dgm:t>
    </dgm:pt>
    <dgm:pt modelId="{B7B9DE4B-BF75-FF40-B71E-E63CAC319B30}" type="parTrans" cxnId="{A959E742-17A6-8542-B448-EA0689C52FC0}">
      <dgm:prSet/>
      <dgm:spPr/>
      <dgm:t>
        <a:bodyPr/>
        <a:lstStyle/>
        <a:p>
          <a:endParaRPr lang="en-US"/>
        </a:p>
      </dgm:t>
    </dgm:pt>
    <dgm:pt modelId="{1692382A-F13D-4840-B577-196577C7EFDD}" type="sibTrans" cxnId="{A959E742-17A6-8542-B448-EA0689C52FC0}">
      <dgm:prSet/>
      <dgm:spPr/>
      <dgm:t>
        <a:bodyPr/>
        <a:lstStyle/>
        <a:p>
          <a:endParaRPr lang="en-US"/>
        </a:p>
      </dgm:t>
    </dgm:pt>
    <dgm:pt modelId="{DB7F1BA9-355E-4C49-BD79-B97E2C3DE48F}">
      <dgm:prSet phldrT="[Text]"/>
      <dgm:spPr/>
      <dgm:t>
        <a:bodyPr/>
        <a:lstStyle/>
        <a:p>
          <a:r>
            <a:rPr lang="en-US" dirty="0" smtClean="0"/>
            <a:t>Careers Related to Business Information Management</a:t>
          </a:r>
          <a:endParaRPr lang="en-US" dirty="0"/>
        </a:p>
      </dgm:t>
    </dgm:pt>
    <dgm:pt modelId="{605962AD-06DB-434C-AA6D-68D3169D9C3D}" type="parTrans" cxnId="{4BB2BF83-4B18-5947-A295-85AC70C38FE4}">
      <dgm:prSet/>
      <dgm:spPr/>
      <dgm:t>
        <a:bodyPr/>
        <a:lstStyle/>
        <a:p>
          <a:endParaRPr lang="en-US"/>
        </a:p>
      </dgm:t>
    </dgm:pt>
    <dgm:pt modelId="{E9D04DD7-EA83-6540-BC72-0C9EC2E2A890}" type="sibTrans" cxnId="{4BB2BF83-4B18-5947-A295-85AC70C38FE4}">
      <dgm:prSet/>
      <dgm:spPr/>
      <dgm:t>
        <a:bodyPr/>
        <a:lstStyle/>
        <a:p>
          <a:endParaRPr lang="en-US"/>
        </a:p>
      </dgm:t>
    </dgm:pt>
    <dgm:pt modelId="{031FBCF1-D1AF-024D-ADA9-0DCD05C99627}">
      <dgm:prSet phldrT="[Text]"/>
      <dgm:spPr/>
      <dgm:t>
        <a:bodyPr/>
        <a:lstStyle/>
        <a:p>
          <a:r>
            <a:rPr lang="en-US" dirty="0" smtClean="0"/>
            <a:t>Read the brochure of the Career Cluster</a:t>
          </a:r>
          <a:endParaRPr lang="en-US" dirty="0"/>
        </a:p>
      </dgm:t>
    </dgm:pt>
    <dgm:pt modelId="{A9C5F794-EDDB-E642-848B-B4413F847758}" type="parTrans" cxnId="{9B60B8D7-DDBB-8349-A36F-6CC9B5AABF39}">
      <dgm:prSet/>
      <dgm:spPr/>
      <dgm:t>
        <a:bodyPr/>
        <a:lstStyle/>
        <a:p>
          <a:endParaRPr lang="en-US"/>
        </a:p>
      </dgm:t>
    </dgm:pt>
    <dgm:pt modelId="{836B87E2-027D-084D-BACA-C5322AF51218}" type="sibTrans" cxnId="{9B60B8D7-DDBB-8349-A36F-6CC9B5AABF39}">
      <dgm:prSet/>
      <dgm:spPr/>
      <dgm:t>
        <a:bodyPr/>
        <a:lstStyle/>
        <a:p>
          <a:endParaRPr lang="en-US"/>
        </a:p>
      </dgm:t>
    </dgm:pt>
    <dgm:pt modelId="{B8E58671-E7CF-BE4C-8638-84492BFC9719}">
      <dgm:prSet phldrT="[Text]"/>
      <dgm:spPr/>
      <dgm:t>
        <a:bodyPr/>
        <a:lstStyle/>
        <a:p>
          <a:r>
            <a:rPr lang="en-US" dirty="0" smtClean="0"/>
            <a:t>Apply new knowledge of careers to a writing assignment</a:t>
          </a:r>
          <a:endParaRPr lang="en-US" dirty="0"/>
        </a:p>
      </dgm:t>
    </dgm:pt>
    <dgm:pt modelId="{2BD2FC48-FE52-F44E-A74C-3E78E1C4ACD0}" type="parTrans" cxnId="{87B6FAA9-F877-3B4B-AD4B-536774F78459}">
      <dgm:prSet/>
      <dgm:spPr/>
      <dgm:t>
        <a:bodyPr/>
        <a:lstStyle/>
        <a:p>
          <a:endParaRPr lang="en-US"/>
        </a:p>
      </dgm:t>
    </dgm:pt>
    <dgm:pt modelId="{D55A6CBC-B443-DC43-A25A-0BDF7013EB32}" type="sibTrans" cxnId="{87B6FAA9-F877-3B4B-AD4B-536774F78459}">
      <dgm:prSet/>
      <dgm:spPr/>
      <dgm:t>
        <a:bodyPr/>
        <a:lstStyle/>
        <a:p>
          <a:endParaRPr lang="en-US"/>
        </a:p>
      </dgm:t>
    </dgm:pt>
    <dgm:pt modelId="{4032C27A-E0A6-DC4F-95B1-D5391001ABAF}">
      <dgm:prSet phldrT="[Text]"/>
      <dgm:spPr/>
      <dgm:t>
        <a:bodyPr/>
        <a:lstStyle/>
        <a:p>
          <a:r>
            <a:rPr lang="en-US" dirty="0" smtClean="0"/>
            <a:t>Understand when to use word processing, spreadsheet, database, and desktop publishing software</a:t>
          </a:r>
          <a:endParaRPr lang="en-US" dirty="0"/>
        </a:p>
      </dgm:t>
    </dgm:pt>
    <dgm:pt modelId="{6A9900A2-839F-BB41-B824-FA75CCCA4B6C}" type="parTrans" cxnId="{34A176EA-D9E5-DD42-A58F-3AA106716C9A}">
      <dgm:prSet/>
      <dgm:spPr/>
      <dgm:t>
        <a:bodyPr/>
        <a:lstStyle/>
        <a:p>
          <a:endParaRPr lang="en-US"/>
        </a:p>
      </dgm:t>
    </dgm:pt>
    <dgm:pt modelId="{7F35C8CE-9604-1646-90B3-2B813A0B3D6B}" type="sibTrans" cxnId="{34A176EA-D9E5-DD42-A58F-3AA106716C9A}">
      <dgm:prSet/>
      <dgm:spPr/>
      <dgm:t>
        <a:bodyPr/>
        <a:lstStyle/>
        <a:p>
          <a:endParaRPr lang="en-US"/>
        </a:p>
      </dgm:t>
    </dgm:pt>
    <dgm:pt modelId="{29E6753C-1485-DC47-966F-67BD3E239B84}">
      <dgm:prSet phldrT="[Text]"/>
      <dgm:spPr/>
      <dgm:t>
        <a:bodyPr/>
        <a:lstStyle/>
        <a:p>
          <a:r>
            <a:rPr lang="en-US" dirty="0" smtClean="0"/>
            <a:t>Demonstrate touch keyboarding skills at acceptable speed and accuracy</a:t>
          </a:r>
          <a:endParaRPr lang="en-US" dirty="0"/>
        </a:p>
      </dgm:t>
    </dgm:pt>
    <dgm:pt modelId="{F537F648-DFD6-7745-BB89-8DCA6339BA0C}" type="parTrans" cxnId="{6D61F9F3-E6BC-9E4F-9647-BCF7DD8DED60}">
      <dgm:prSet/>
      <dgm:spPr/>
      <dgm:t>
        <a:bodyPr/>
        <a:lstStyle/>
        <a:p>
          <a:endParaRPr lang="en-US"/>
        </a:p>
      </dgm:t>
    </dgm:pt>
    <dgm:pt modelId="{DBC2B1E1-5DFC-AC4B-A4A3-5FD65C7AE8E0}" type="sibTrans" cxnId="{6D61F9F3-E6BC-9E4F-9647-BCF7DD8DED60}">
      <dgm:prSet/>
      <dgm:spPr/>
      <dgm:t>
        <a:bodyPr/>
        <a:lstStyle/>
        <a:p>
          <a:endParaRPr lang="en-US"/>
        </a:p>
      </dgm:t>
    </dgm:pt>
    <dgm:pt modelId="{4BB86344-6E34-1845-9218-92C543103FFE}">
      <dgm:prSet phldrT="[Text]"/>
      <dgm:spPr/>
      <dgm:t>
        <a:bodyPr/>
        <a:lstStyle/>
        <a:p>
          <a:endParaRPr lang="en-US" dirty="0"/>
        </a:p>
      </dgm:t>
    </dgm:pt>
    <dgm:pt modelId="{8EECADE2-31AD-7B48-9D1C-F02A93666C3F}" type="sibTrans" cxnId="{C48ADA5A-AB4F-7B4F-909A-976011DE54FE}">
      <dgm:prSet/>
      <dgm:spPr/>
      <dgm:t>
        <a:bodyPr/>
        <a:lstStyle/>
        <a:p>
          <a:endParaRPr lang="en-US"/>
        </a:p>
      </dgm:t>
    </dgm:pt>
    <dgm:pt modelId="{27DD3AFE-E10B-D94C-89C5-4DFDDDCE824D}" type="parTrans" cxnId="{C48ADA5A-AB4F-7B4F-909A-976011DE54FE}">
      <dgm:prSet/>
      <dgm:spPr/>
      <dgm:t>
        <a:bodyPr/>
        <a:lstStyle/>
        <a:p>
          <a:endParaRPr lang="en-US"/>
        </a:p>
      </dgm:t>
    </dgm:pt>
    <dgm:pt modelId="{64646B86-43C6-FE4E-8E5A-D2B4203F4C02}">
      <dgm:prSet phldrT="[Text]"/>
      <dgm:spPr/>
      <dgm:t>
        <a:bodyPr/>
        <a:lstStyle/>
        <a:p>
          <a:r>
            <a:rPr lang="en-US" dirty="0" smtClean="0"/>
            <a:t>Show ability to edit and print documents</a:t>
          </a:r>
          <a:endParaRPr lang="en-US" dirty="0"/>
        </a:p>
      </dgm:t>
    </dgm:pt>
    <dgm:pt modelId="{7A51CF15-90CA-0348-9D2E-42EFCEB17960}" type="parTrans" cxnId="{995C1836-9096-DF46-8850-ACEE06FFF174}">
      <dgm:prSet/>
      <dgm:spPr/>
      <dgm:t>
        <a:bodyPr/>
        <a:lstStyle/>
        <a:p>
          <a:endParaRPr lang="en-US"/>
        </a:p>
      </dgm:t>
    </dgm:pt>
    <dgm:pt modelId="{CF2CBF27-B62B-9641-AE2C-998311B01F02}" type="sibTrans" cxnId="{995C1836-9096-DF46-8850-ACEE06FFF174}">
      <dgm:prSet/>
      <dgm:spPr/>
      <dgm:t>
        <a:bodyPr/>
        <a:lstStyle/>
        <a:p>
          <a:endParaRPr lang="en-US"/>
        </a:p>
      </dgm:t>
    </dgm:pt>
    <dgm:pt modelId="{BEBDF72F-F306-994F-ACA7-2898BC9DF925}">
      <dgm:prSet phldrT="[Text]"/>
      <dgm:spPr/>
      <dgm:t>
        <a:bodyPr/>
        <a:lstStyle/>
        <a:p>
          <a:r>
            <a:rPr lang="en-US" dirty="0" smtClean="0"/>
            <a:t>Class activity to explore and illustrate the pathways within the cluster</a:t>
          </a:r>
          <a:endParaRPr lang="en-US" dirty="0"/>
        </a:p>
      </dgm:t>
    </dgm:pt>
    <dgm:pt modelId="{176D456C-2746-E143-939F-C51DD50FDFA0}" type="parTrans" cxnId="{6EE62B11-A3BF-3A48-B575-2A66C2D739E0}">
      <dgm:prSet/>
      <dgm:spPr/>
      <dgm:t>
        <a:bodyPr/>
        <a:lstStyle/>
        <a:p>
          <a:endParaRPr lang="en-US"/>
        </a:p>
      </dgm:t>
    </dgm:pt>
    <dgm:pt modelId="{3CFF5F09-4F3C-914D-A1C3-19C1BB269470}" type="sibTrans" cxnId="{6EE62B11-A3BF-3A48-B575-2A66C2D739E0}">
      <dgm:prSet/>
      <dgm:spPr/>
      <dgm:t>
        <a:bodyPr/>
        <a:lstStyle/>
        <a:p>
          <a:endParaRPr lang="en-US"/>
        </a:p>
      </dgm:t>
    </dgm:pt>
    <dgm:pt modelId="{5EB3D0E7-C0B7-D543-B7B5-E9BE572FC3D1}">
      <dgm:prSet phldrT="[Text]"/>
      <dgm:spPr/>
      <dgm:t>
        <a:bodyPr/>
        <a:lstStyle/>
        <a:p>
          <a:r>
            <a:rPr lang="en-US" dirty="0" smtClean="0"/>
            <a:t>Review of Touch Typing Skills</a:t>
          </a:r>
          <a:endParaRPr lang="en-US" dirty="0"/>
        </a:p>
      </dgm:t>
    </dgm:pt>
    <dgm:pt modelId="{025D9D25-DC2C-B349-BD93-750065210E1B}" type="parTrans" cxnId="{3E390672-FA28-CD46-B0D3-00B7EDCF512F}">
      <dgm:prSet/>
      <dgm:spPr/>
      <dgm:t>
        <a:bodyPr/>
        <a:lstStyle/>
        <a:p>
          <a:endParaRPr lang="en-US"/>
        </a:p>
      </dgm:t>
    </dgm:pt>
    <dgm:pt modelId="{388708D1-83BB-FC4D-83FD-DE4C7C921F7C}" type="sibTrans" cxnId="{3E390672-FA28-CD46-B0D3-00B7EDCF512F}">
      <dgm:prSet/>
      <dgm:spPr/>
      <dgm:t>
        <a:bodyPr/>
        <a:lstStyle/>
        <a:p>
          <a:endParaRPr lang="en-US"/>
        </a:p>
      </dgm:t>
    </dgm:pt>
    <dgm:pt modelId="{426587C7-0C69-5748-839D-26087EBC4391}">
      <dgm:prSet phldrT="[Text]"/>
      <dgm:spPr/>
      <dgm:t>
        <a:bodyPr/>
        <a:lstStyle/>
        <a:p>
          <a:r>
            <a:rPr lang="en-US" dirty="0" smtClean="0"/>
            <a:t>Practice typing skills</a:t>
          </a:r>
          <a:endParaRPr lang="en-US" dirty="0"/>
        </a:p>
      </dgm:t>
    </dgm:pt>
    <dgm:pt modelId="{768D4F5F-FE25-9B47-AF7B-CD5371272095}" type="parTrans" cxnId="{468FE21D-91AF-CD42-91FB-1473338C61B3}">
      <dgm:prSet/>
      <dgm:spPr/>
      <dgm:t>
        <a:bodyPr/>
        <a:lstStyle/>
        <a:p>
          <a:endParaRPr lang="en-US"/>
        </a:p>
      </dgm:t>
    </dgm:pt>
    <dgm:pt modelId="{5C420B82-0384-D74F-9CF5-FB8D7C8AD510}" type="sibTrans" cxnId="{468FE21D-91AF-CD42-91FB-1473338C61B3}">
      <dgm:prSet/>
      <dgm:spPr/>
      <dgm:t>
        <a:bodyPr/>
        <a:lstStyle/>
        <a:p>
          <a:endParaRPr lang="en-US"/>
        </a:p>
      </dgm:t>
    </dgm:pt>
    <dgm:pt modelId="{23340CA2-752F-C743-9457-1886E19608EC}">
      <dgm:prSet phldrT="[Text]"/>
      <dgm:spPr/>
      <dgm:t>
        <a:bodyPr/>
        <a:lstStyle/>
        <a:p>
          <a:r>
            <a:rPr lang="en-US" dirty="0" smtClean="0"/>
            <a:t>Class Suggestion?</a:t>
          </a:r>
          <a:endParaRPr lang="en-US" dirty="0"/>
        </a:p>
      </dgm:t>
    </dgm:pt>
    <dgm:pt modelId="{4D277A5C-86DB-2643-805E-7B8B87498CD8}" type="parTrans" cxnId="{98F45FA3-13BA-6446-89A6-39795D714703}">
      <dgm:prSet/>
      <dgm:spPr/>
      <dgm:t>
        <a:bodyPr/>
        <a:lstStyle/>
        <a:p>
          <a:endParaRPr lang="en-US"/>
        </a:p>
      </dgm:t>
    </dgm:pt>
    <dgm:pt modelId="{45F2E45A-B9BC-D144-BB6C-5535BBDBECEF}" type="sibTrans" cxnId="{98F45FA3-13BA-6446-89A6-39795D714703}">
      <dgm:prSet/>
      <dgm:spPr/>
      <dgm:t>
        <a:bodyPr/>
        <a:lstStyle/>
        <a:p>
          <a:endParaRPr lang="en-US"/>
        </a:p>
      </dgm:t>
    </dgm:pt>
    <dgm:pt modelId="{7AFDCE7E-9D4F-FF43-8033-C33BDD0A38EC}" type="pres">
      <dgm:prSet presAssocID="{92B50342-D960-2B45-BC0E-A56587070C2B}" presName="composite" presStyleCnt="0">
        <dgm:presLayoutVars>
          <dgm:chMax val="5"/>
          <dgm:dir/>
          <dgm:animLvl val="ctr"/>
          <dgm:resizeHandles val="exact"/>
        </dgm:presLayoutVars>
      </dgm:prSet>
      <dgm:spPr/>
      <dgm:t>
        <a:bodyPr/>
        <a:lstStyle/>
        <a:p>
          <a:endParaRPr lang="en-US"/>
        </a:p>
      </dgm:t>
    </dgm:pt>
    <dgm:pt modelId="{78545511-1165-F746-BC42-BF107D056FFD}" type="pres">
      <dgm:prSet presAssocID="{92B50342-D960-2B45-BC0E-A56587070C2B}" presName="cycle" presStyleCnt="0"/>
      <dgm:spPr/>
    </dgm:pt>
    <dgm:pt modelId="{FCF693DE-2C3A-DC4B-8470-076627003728}" type="pres">
      <dgm:prSet presAssocID="{92B50342-D960-2B45-BC0E-A56587070C2B}" presName="centerShape" presStyleCnt="0"/>
      <dgm:spPr/>
    </dgm:pt>
    <dgm:pt modelId="{53C7F8D0-E744-974F-9F90-8E61D0C68A59}" type="pres">
      <dgm:prSet presAssocID="{92B50342-D960-2B45-BC0E-A56587070C2B}" presName="connSite" presStyleLbl="node1" presStyleIdx="0" presStyleCnt="5"/>
      <dgm:spPr/>
    </dgm:pt>
    <dgm:pt modelId="{DC0FAD20-AA90-8043-9BCB-3B3CD043F6B1}" type="pres">
      <dgm:prSet presAssocID="{92B50342-D960-2B45-BC0E-A56587070C2B}" presName="visible" presStyleLbl="node1" presStyleIdx="0" presStyleCnt="5" custLinFactNeighborX="-51"/>
      <dgm:spPr/>
      <dgm:t>
        <a:bodyPr/>
        <a:lstStyle/>
        <a:p>
          <a:endParaRPr lang="en-US"/>
        </a:p>
      </dgm:t>
    </dgm:pt>
    <dgm:pt modelId="{D178EBD0-29C2-4449-B56E-0780B02A3351}" type="pres">
      <dgm:prSet presAssocID="{20EAD23C-F7BC-334B-9340-2D1B9142895F}" presName="Name25" presStyleLbl="parChTrans1D1" presStyleIdx="0" presStyleCnt="4"/>
      <dgm:spPr/>
      <dgm:t>
        <a:bodyPr/>
        <a:lstStyle/>
        <a:p>
          <a:endParaRPr lang="en-US"/>
        </a:p>
      </dgm:t>
    </dgm:pt>
    <dgm:pt modelId="{92D98506-3DBE-9644-B63E-131496423C1B}" type="pres">
      <dgm:prSet presAssocID="{22E46B5E-AC87-F04F-BF23-5794B449DCE1}" presName="node" presStyleCnt="0"/>
      <dgm:spPr/>
    </dgm:pt>
    <dgm:pt modelId="{F78AC5A9-1888-E24F-A71F-EB46E459621B}" type="pres">
      <dgm:prSet presAssocID="{22E46B5E-AC87-F04F-BF23-5794B449DCE1}" presName="parentNode" presStyleLbl="node1" presStyleIdx="1" presStyleCnt="5">
        <dgm:presLayoutVars>
          <dgm:chMax val="1"/>
          <dgm:bulletEnabled val="1"/>
        </dgm:presLayoutVars>
      </dgm:prSet>
      <dgm:spPr/>
      <dgm:t>
        <a:bodyPr/>
        <a:lstStyle/>
        <a:p>
          <a:endParaRPr lang="en-US"/>
        </a:p>
      </dgm:t>
    </dgm:pt>
    <dgm:pt modelId="{2B873797-EE8B-5B48-9A15-1D666DFCA6B3}" type="pres">
      <dgm:prSet presAssocID="{22E46B5E-AC87-F04F-BF23-5794B449DCE1}" presName="childNode" presStyleLbl="revTx" presStyleIdx="0" presStyleCnt="4">
        <dgm:presLayoutVars>
          <dgm:bulletEnabled val="1"/>
        </dgm:presLayoutVars>
      </dgm:prSet>
      <dgm:spPr/>
      <dgm:t>
        <a:bodyPr/>
        <a:lstStyle/>
        <a:p>
          <a:endParaRPr lang="en-US"/>
        </a:p>
      </dgm:t>
    </dgm:pt>
    <dgm:pt modelId="{28D09D8C-62B9-4743-94A9-A40A0BF52525}" type="pres">
      <dgm:prSet presAssocID="{920DCEAF-9609-EF45-9F31-E4B4B11A67CA}" presName="Name25" presStyleLbl="parChTrans1D1" presStyleIdx="1" presStyleCnt="4"/>
      <dgm:spPr/>
      <dgm:t>
        <a:bodyPr/>
        <a:lstStyle/>
        <a:p>
          <a:endParaRPr lang="en-US"/>
        </a:p>
      </dgm:t>
    </dgm:pt>
    <dgm:pt modelId="{79E17F62-DE1A-454E-9C08-D014D0632190}" type="pres">
      <dgm:prSet presAssocID="{084F76AA-231C-4C45-ADA7-DF3687FF3716}" presName="node" presStyleCnt="0"/>
      <dgm:spPr/>
    </dgm:pt>
    <dgm:pt modelId="{F53E8930-4F57-6745-B6D0-7F284F37FA3E}" type="pres">
      <dgm:prSet presAssocID="{084F76AA-231C-4C45-ADA7-DF3687FF3716}" presName="parentNode" presStyleLbl="node1" presStyleIdx="2" presStyleCnt="5">
        <dgm:presLayoutVars>
          <dgm:chMax val="1"/>
          <dgm:bulletEnabled val="1"/>
        </dgm:presLayoutVars>
      </dgm:prSet>
      <dgm:spPr/>
      <dgm:t>
        <a:bodyPr/>
        <a:lstStyle/>
        <a:p>
          <a:endParaRPr lang="en-US"/>
        </a:p>
      </dgm:t>
    </dgm:pt>
    <dgm:pt modelId="{3FFABC8E-2C5E-F944-A3EC-09DB8C714AF7}" type="pres">
      <dgm:prSet presAssocID="{084F76AA-231C-4C45-ADA7-DF3687FF3716}" presName="childNode" presStyleLbl="revTx" presStyleIdx="1" presStyleCnt="4">
        <dgm:presLayoutVars>
          <dgm:bulletEnabled val="1"/>
        </dgm:presLayoutVars>
      </dgm:prSet>
      <dgm:spPr/>
      <dgm:t>
        <a:bodyPr/>
        <a:lstStyle/>
        <a:p>
          <a:endParaRPr lang="en-US"/>
        </a:p>
      </dgm:t>
    </dgm:pt>
    <dgm:pt modelId="{5B0D46C6-BC3F-4D47-BAF8-2A247207810F}" type="pres">
      <dgm:prSet presAssocID="{605962AD-06DB-434C-AA6D-68D3169D9C3D}" presName="Name25" presStyleLbl="parChTrans1D1" presStyleIdx="2" presStyleCnt="4"/>
      <dgm:spPr/>
      <dgm:t>
        <a:bodyPr/>
        <a:lstStyle/>
        <a:p>
          <a:endParaRPr lang="en-US"/>
        </a:p>
      </dgm:t>
    </dgm:pt>
    <dgm:pt modelId="{2FF3F62E-5573-4641-84E9-28931B8805B8}" type="pres">
      <dgm:prSet presAssocID="{DB7F1BA9-355E-4C49-BD79-B97E2C3DE48F}" presName="node" presStyleCnt="0"/>
      <dgm:spPr/>
    </dgm:pt>
    <dgm:pt modelId="{26593683-9125-5A41-9557-14D7E7EFE5F0}" type="pres">
      <dgm:prSet presAssocID="{DB7F1BA9-355E-4C49-BD79-B97E2C3DE48F}" presName="parentNode" presStyleLbl="node1" presStyleIdx="3" presStyleCnt="5">
        <dgm:presLayoutVars>
          <dgm:chMax val="1"/>
          <dgm:bulletEnabled val="1"/>
        </dgm:presLayoutVars>
      </dgm:prSet>
      <dgm:spPr/>
      <dgm:t>
        <a:bodyPr/>
        <a:lstStyle/>
        <a:p>
          <a:endParaRPr lang="en-US"/>
        </a:p>
      </dgm:t>
    </dgm:pt>
    <dgm:pt modelId="{A74EAFAE-9FA2-AE43-A9A7-418D3860AD3E}" type="pres">
      <dgm:prSet presAssocID="{DB7F1BA9-355E-4C49-BD79-B97E2C3DE48F}" presName="childNode" presStyleLbl="revTx" presStyleIdx="2" presStyleCnt="4">
        <dgm:presLayoutVars>
          <dgm:bulletEnabled val="1"/>
        </dgm:presLayoutVars>
      </dgm:prSet>
      <dgm:spPr/>
      <dgm:t>
        <a:bodyPr/>
        <a:lstStyle/>
        <a:p>
          <a:endParaRPr lang="en-US"/>
        </a:p>
      </dgm:t>
    </dgm:pt>
    <dgm:pt modelId="{E537CCA3-2628-E94D-ACC9-BBA72CBF35B5}" type="pres">
      <dgm:prSet presAssocID="{025D9D25-DC2C-B349-BD93-750065210E1B}" presName="Name25" presStyleLbl="parChTrans1D1" presStyleIdx="3" presStyleCnt="4"/>
      <dgm:spPr/>
      <dgm:t>
        <a:bodyPr/>
        <a:lstStyle/>
        <a:p>
          <a:endParaRPr lang="en-US"/>
        </a:p>
      </dgm:t>
    </dgm:pt>
    <dgm:pt modelId="{CC3AE739-86F0-5249-9FDA-4686843A2FDC}" type="pres">
      <dgm:prSet presAssocID="{5EB3D0E7-C0B7-D543-B7B5-E9BE572FC3D1}" presName="node" presStyleCnt="0"/>
      <dgm:spPr/>
    </dgm:pt>
    <dgm:pt modelId="{4FD432B7-B1F5-544C-8149-A71FB8842D9D}" type="pres">
      <dgm:prSet presAssocID="{5EB3D0E7-C0B7-D543-B7B5-E9BE572FC3D1}" presName="parentNode" presStyleLbl="node1" presStyleIdx="4" presStyleCnt="5">
        <dgm:presLayoutVars>
          <dgm:chMax val="1"/>
          <dgm:bulletEnabled val="1"/>
        </dgm:presLayoutVars>
      </dgm:prSet>
      <dgm:spPr/>
      <dgm:t>
        <a:bodyPr/>
        <a:lstStyle/>
        <a:p>
          <a:endParaRPr lang="en-US"/>
        </a:p>
      </dgm:t>
    </dgm:pt>
    <dgm:pt modelId="{58E446E3-6CA6-CB45-B1A7-F08AA5D67AA3}" type="pres">
      <dgm:prSet presAssocID="{5EB3D0E7-C0B7-D543-B7B5-E9BE572FC3D1}" presName="childNode" presStyleLbl="revTx" presStyleIdx="3" presStyleCnt="4">
        <dgm:presLayoutVars>
          <dgm:bulletEnabled val="1"/>
        </dgm:presLayoutVars>
      </dgm:prSet>
      <dgm:spPr/>
      <dgm:t>
        <a:bodyPr/>
        <a:lstStyle/>
        <a:p>
          <a:endParaRPr lang="en-US"/>
        </a:p>
      </dgm:t>
    </dgm:pt>
  </dgm:ptLst>
  <dgm:cxnLst>
    <dgm:cxn modelId="{7142D54E-3A09-8947-85A4-52A486A78323}" type="presOf" srcId="{920DCEAF-9609-EF45-9F31-E4B4B11A67CA}" destId="{28D09D8C-62B9-4743-94A9-A40A0BF52525}" srcOrd="0" destOrd="0" presId="urn:microsoft.com/office/officeart/2005/8/layout/radial2"/>
    <dgm:cxn modelId="{AAAFE8B7-0D18-1B48-8DEA-A7951306FE0E}" srcId="{92B50342-D960-2B45-BC0E-A56587070C2B}" destId="{084F76AA-231C-4C45-ADA7-DF3687FF3716}" srcOrd="1" destOrd="0" parTransId="{920DCEAF-9609-EF45-9F31-E4B4B11A67CA}" sibTransId="{E91E4579-0D80-FC48-9A29-EBBB98EE6B34}"/>
    <dgm:cxn modelId="{255718F3-50FF-664C-A1CB-5C4CCA9D5CE9}" type="presOf" srcId="{20EAD23C-F7BC-334B-9340-2D1B9142895F}" destId="{D178EBD0-29C2-4449-B56E-0780B02A3351}" srcOrd="0" destOrd="0" presId="urn:microsoft.com/office/officeart/2005/8/layout/radial2"/>
    <dgm:cxn modelId="{A959E742-17A6-8542-B448-EA0689C52FC0}" srcId="{084F76AA-231C-4C45-ADA7-DF3687FF3716}" destId="{DA319ED8-CF99-9D41-B538-333D673DEDC3}" srcOrd="0" destOrd="0" parTransId="{B7B9DE4B-BF75-FF40-B71E-E63CAC319B30}" sibTransId="{1692382A-F13D-4840-B577-196577C7EFDD}"/>
    <dgm:cxn modelId="{4B0450C6-8A0C-6148-AF97-970A9A2C2122}" type="presOf" srcId="{BEBDF72F-F306-994F-ACA7-2898BC9DF925}" destId="{A74EAFAE-9FA2-AE43-A9A7-418D3860AD3E}" srcOrd="0" destOrd="1" presId="urn:microsoft.com/office/officeart/2005/8/layout/radial2"/>
    <dgm:cxn modelId="{135A40AF-CE0E-064C-B972-2AD558582321}" type="presOf" srcId="{605962AD-06DB-434C-AA6D-68D3169D9C3D}" destId="{5B0D46C6-BC3F-4D47-BAF8-2A247207810F}" srcOrd="0" destOrd="0" presId="urn:microsoft.com/office/officeart/2005/8/layout/radial2"/>
    <dgm:cxn modelId="{468FE21D-91AF-CD42-91FB-1473338C61B3}" srcId="{5EB3D0E7-C0B7-D543-B7B5-E9BE572FC3D1}" destId="{426587C7-0C69-5748-839D-26087EBC4391}" srcOrd="0" destOrd="0" parTransId="{768D4F5F-FE25-9B47-AF7B-CD5371272095}" sibTransId="{5C420B82-0384-D74F-9CF5-FB8D7C8AD510}"/>
    <dgm:cxn modelId="{5086C6F1-18BD-9C43-8071-EF97967D0261}" type="presOf" srcId="{74AE28C7-5CD9-AC49-BFE3-14369F7643EE}" destId="{2B873797-EE8B-5B48-9A15-1D666DFCA6B3}" srcOrd="0" destOrd="0" presId="urn:microsoft.com/office/officeart/2005/8/layout/radial2"/>
    <dgm:cxn modelId="{DAF3FD24-782C-4F47-9018-ABA8BA172741}" type="presOf" srcId="{B8E58671-E7CF-BE4C-8638-84492BFC9719}" destId="{A74EAFAE-9FA2-AE43-A9A7-418D3860AD3E}" srcOrd="0" destOrd="2" presId="urn:microsoft.com/office/officeart/2005/8/layout/radial2"/>
    <dgm:cxn modelId="{0718CA30-26C9-DA40-9268-4A39B7EAE81B}" srcId="{92B50342-D960-2B45-BC0E-A56587070C2B}" destId="{22E46B5E-AC87-F04F-BF23-5794B449DCE1}" srcOrd="0" destOrd="0" parTransId="{20EAD23C-F7BC-334B-9340-2D1B9142895F}" sibTransId="{9F442D95-C2BF-214E-84AF-2675963B063E}"/>
    <dgm:cxn modelId="{B9BD61BB-6A76-AB4A-B932-FEA5C33C4228}" type="presOf" srcId="{031FBCF1-D1AF-024D-ADA9-0DCD05C99627}" destId="{A74EAFAE-9FA2-AE43-A9A7-418D3860AD3E}" srcOrd="0" destOrd="0" presId="urn:microsoft.com/office/officeart/2005/8/layout/radial2"/>
    <dgm:cxn modelId="{8B0FF114-A918-684D-A266-78227673EEAC}" srcId="{22E46B5E-AC87-F04F-BF23-5794B449DCE1}" destId="{74AE28C7-5CD9-AC49-BFE3-14369F7643EE}" srcOrd="0" destOrd="0" parTransId="{CBF1B0EF-A1C3-B443-9908-7414CC0B1F1E}" sibTransId="{8F90361A-0802-204B-997F-BA5127D03689}"/>
    <dgm:cxn modelId="{2834BE59-511A-B041-B388-26E1A402291A}" type="presOf" srcId="{DB7F1BA9-355E-4C49-BD79-B97E2C3DE48F}" destId="{26593683-9125-5A41-9557-14D7E7EFE5F0}" srcOrd="0" destOrd="0" presId="urn:microsoft.com/office/officeart/2005/8/layout/radial2"/>
    <dgm:cxn modelId="{3E390672-FA28-CD46-B0D3-00B7EDCF512F}" srcId="{92B50342-D960-2B45-BC0E-A56587070C2B}" destId="{5EB3D0E7-C0B7-D543-B7B5-E9BE572FC3D1}" srcOrd="3" destOrd="0" parTransId="{025D9D25-DC2C-B349-BD93-750065210E1B}" sibTransId="{388708D1-83BB-FC4D-83FD-DE4C7C921F7C}"/>
    <dgm:cxn modelId="{9D967CF1-E45C-3B45-9C6D-266B5126E160}" type="presOf" srcId="{025D9D25-DC2C-B349-BD93-750065210E1B}" destId="{E537CCA3-2628-E94D-ACC9-BBA72CBF35B5}" srcOrd="0" destOrd="0" presId="urn:microsoft.com/office/officeart/2005/8/layout/radial2"/>
    <dgm:cxn modelId="{26737FEA-DE52-9F42-9498-D2BCDB56BE01}" type="presOf" srcId="{4BB86344-6E34-1845-9218-92C543103FFE}" destId="{3FFABC8E-2C5E-F944-A3EC-09DB8C714AF7}" srcOrd="0" destOrd="2" presId="urn:microsoft.com/office/officeart/2005/8/layout/radial2"/>
    <dgm:cxn modelId="{4BB2BF83-4B18-5947-A295-85AC70C38FE4}" srcId="{92B50342-D960-2B45-BC0E-A56587070C2B}" destId="{DB7F1BA9-355E-4C49-BD79-B97E2C3DE48F}" srcOrd="2" destOrd="0" parTransId="{605962AD-06DB-434C-AA6D-68D3169D9C3D}" sibTransId="{E9D04DD7-EA83-6540-BC72-0C9EC2E2A890}"/>
    <dgm:cxn modelId="{C48ADA5A-AB4F-7B4F-909A-976011DE54FE}" srcId="{084F76AA-231C-4C45-ADA7-DF3687FF3716}" destId="{4BB86344-6E34-1845-9218-92C543103FFE}" srcOrd="2" destOrd="0" parTransId="{27DD3AFE-E10B-D94C-89C5-4DFDDDCE824D}" sibTransId="{8EECADE2-31AD-7B48-9D1C-F02A93666C3F}"/>
    <dgm:cxn modelId="{B1041E78-474E-CB45-9161-01C222D45BB5}" type="presOf" srcId="{64646B86-43C6-FE4E-8E5A-D2B4203F4C02}" destId="{3FFABC8E-2C5E-F944-A3EC-09DB8C714AF7}" srcOrd="0" destOrd="1" presId="urn:microsoft.com/office/officeart/2005/8/layout/radial2"/>
    <dgm:cxn modelId="{34A176EA-D9E5-DD42-A58F-3AA106716C9A}" srcId="{22E46B5E-AC87-F04F-BF23-5794B449DCE1}" destId="{4032C27A-E0A6-DC4F-95B1-D5391001ABAF}" srcOrd="1" destOrd="0" parTransId="{6A9900A2-839F-BB41-B824-FA75CCCA4B6C}" sibTransId="{7F35C8CE-9604-1646-90B3-2B813A0B3D6B}"/>
    <dgm:cxn modelId="{C4BFECBC-094F-F545-AF38-8BBC4CE6B161}" type="presOf" srcId="{92B50342-D960-2B45-BC0E-A56587070C2B}" destId="{7AFDCE7E-9D4F-FF43-8033-C33BDD0A38EC}" srcOrd="0" destOrd="0" presId="urn:microsoft.com/office/officeart/2005/8/layout/radial2"/>
    <dgm:cxn modelId="{98F45FA3-13BA-6446-89A6-39795D714703}" srcId="{5EB3D0E7-C0B7-D543-B7B5-E9BE572FC3D1}" destId="{23340CA2-752F-C743-9457-1886E19608EC}" srcOrd="1" destOrd="0" parTransId="{4D277A5C-86DB-2643-805E-7B8B87498CD8}" sibTransId="{45F2E45A-B9BC-D144-BB6C-5535BBDBECEF}"/>
    <dgm:cxn modelId="{6EE62B11-A3BF-3A48-B575-2A66C2D739E0}" srcId="{DB7F1BA9-355E-4C49-BD79-B97E2C3DE48F}" destId="{BEBDF72F-F306-994F-ACA7-2898BC9DF925}" srcOrd="1" destOrd="0" parTransId="{176D456C-2746-E143-939F-C51DD50FDFA0}" sibTransId="{3CFF5F09-4F3C-914D-A1C3-19C1BB269470}"/>
    <dgm:cxn modelId="{F718EE21-248B-6543-B1ED-3158009CB39C}" type="presOf" srcId="{DA319ED8-CF99-9D41-B538-333D673DEDC3}" destId="{3FFABC8E-2C5E-F944-A3EC-09DB8C714AF7}" srcOrd="0" destOrd="0" presId="urn:microsoft.com/office/officeart/2005/8/layout/radial2"/>
    <dgm:cxn modelId="{E2A61DBA-8290-A848-9D48-1852CEB41F52}" type="presOf" srcId="{23340CA2-752F-C743-9457-1886E19608EC}" destId="{58E446E3-6CA6-CB45-B1A7-F08AA5D67AA3}" srcOrd="0" destOrd="1" presId="urn:microsoft.com/office/officeart/2005/8/layout/radial2"/>
    <dgm:cxn modelId="{25AE5EEF-7530-3C40-AE1F-17F10DB4302C}" type="presOf" srcId="{22E46B5E-AC87-F04F-BF23-5794B449DCE1}" destId="{F78AC5A9-1888-E24F-A71F-EB46E459621B}" srcOrd="0" destOrd="0" presId="urn:microsoft.com/office/officeart/2005/8/layout/radial2"/>
    <dgm:cxn modelId="{995C1836-9096-DF46-8850-ACEE06FFF174}" srcId="{084F76AA-231C-4C45-ADA7-DF3687FF3716}" destId="{64646B86-43C6-FE4E-8E5A-D2B4203F4C02}" srcOrd="1" destOrd="0" parTransId="{7A51CF15-90CA-0348-9D2E-42EFCEB17960}" sibTransId="{CF2CBF27-B62B-9641-AE2C-998311B01F02}"/>
    <dgm:cxn modelId="{87B6FAA9-F877-3B4B-AD4B-536774F78459}" srcId="{DB7F1BA9-355E-4C49-BD79-B97E2C3DE48F}" destId="{B8E58671-E7CF-BE4C-8638-84492BFC9719}" srcOrd="2" destOrd="0" parTransId="{2BD2FC48-FE52-F44E-A74C-3E78E1C4ACD0}" sibTransId="{D55A6CBC-B443-DC43-A25A-0BDF7013EB32}"/>
    <dgm:cxn modelId="{90A6C8EF-D63C-DC49-AC64-EC69F2579C60}" type="presOf" srcId="{29E6753C-1485-DC47-966F-67BD3E239B84}" destId="{2B873797-EE8B-5B48-9A15-1D666DFCA6B3}" srcOrd="0" destOrd="2" presId="urn:microsoft.com/office/officeart/2005/8/layout/radial2"/>
    <dgm:cxn modelId="{9B60B8D7-DDBB-8349-A36F-6CC9B5AABF39}" srcId="{DB7F1BA9-355E-4C49-BD79-B97E2C3DE48F}" destId="{031FBCF1-D1AF-024D-ADA9-0DCD05C99627}" srcOrd="0" destOrd="0" parTransId="{A9C5F794-EDDB-E642-848B-B4413F847758}" sibTransId="{836B87E2-027D-084D-BACA-C5322AF51218}"/>
    <dgm:cxn modelId="{4786DAFF-B40C-C44D-A11F-E778F16B6C0B}" type="presOf" srcId="{4032C27A-E0A6-DC4F-95B1-D5391001ABAF}" destId="{2B873797-EE8B-5B48-9A15-1D666DFCA6B3}" srcOrd="0" destOrd="1" presId="urn:microsoft.com/office/officeart/2005/8/layout/radial2"/>
    <dgm:cxn modelId="{6D61F9F3-E6BC-9E4F-9647-BCF7DD8DED60}" srcId="{22E46B5E-AC87-F04F-BF23-5794B449DCE1}" destId="{29E6753C-1485-DC47-966F-67BD3E239B84}" srcOrd="2" destOrd="0" parTransId="{F537F648-DFD6-7745-BB89-8DCA6339BA0C}" sibTransId="{DBC2B1E1-5DFC-AC4B-A4A3-5FD65C7AE8E0}"/>
    <dgm:cxn modelId="{B9CD3376-01C9-2C49-9701-40A3F9105964}" type="presOf" srcId="{5EB3D0E7-C0B7-D543-B7B5-E9BE572FC3D1}" destId="{4FD432B7-B1F5-544C-8149-A71FB8842D9D}" srcOrd="0" destOrd="0" presId="urn:microsoft.com/office/officeart/2005/8/layout/radial2"/>
    <dgm:cxn modelId="{DED41D03-C19F-C845-B620-E5839E25B97D}" type="presOf" srcId="{084F76AA-231C-4C45-ADA7-DF3687FF3716}" destId="{F53E8930-4F57-6745-B6D0-7F284F37FA3E}" srcOrd="0" destOrd="0" presId="urn:microsoft.com/office/officeart/2005/8/layout/radial2"/>
    <dgm:cxn modelId="{2042B0E1-8AE7-4C45-89D7-843682624D26}" type="presOf" srcId="{426587C7-0C69-5748-839D-26087EBC4391}" destId="{58E446E3-6CA6-CB45-B1A7-F08AA5D67AA3}" srcOrd="0" destOrd="0" presId="urn:microsoft.com/office/officeart/2005/8/layout/radial2"/>
    <dgm:cxn modelId="{E97061AB-96B6-1E4C-BAD1-A51E59C1F23F}" type="presParOf" srcId="{7AFDCE7E-9D4F-FF43-8033-C33BDD0A38EC}" destId="{78545511-1165-F746-BC42-BF107D056FFD}" srcOrd="0" destOrd="0" presId="urn:microsoft.com/office/officeart/2005/8/layout/radial2"/>
    <dgm:cxn modelId="{32DA73AF-2726-AC4E-8CE9-15F44C71F4F7}" type="presParOf" srcId="{78545511-1165-F746-BC42-BF107D056FFD}" destId="{FCF693DE-2C3A-DC4B-8470-076627003728}" srcOrd="0" destOrd="0" presId="urn:microsoft.com/office/officeart/2005/8/layout/radial2"/>
    <dgm:cxn modelId="{5B4346DE-38EA-D241-A4BA-56BF601F9CF2}" type="presParOf" srcId="{FCF693DE-2C3A-DC4B-8470-076627003728}" destId="{53C7F8D0-E744-974F-9F90-8E61D0C68A59}" srcOrd="0" destOrd="0" presId="urn:microsoft.com/office/officeart/2005/8/layout/radial2"/>
    <dgm:cxn modelId="{5ABD6029-F9EC-D74F-86F8-E52CF28D857B}" type="presParOf" srcId="{FCF693DE-2C3A-DC4B-8470-076627003728}" destId="{DC0FAD20-AA90-8043-9BCB-3B3CD043F6B1}" srcOrd="1" destOrd="0" presId="urn:microsoft.com/office/officeart/2005/8/layout/radial2"/>
    <dgm:cxn modelId="{242C5065-7255-A242-A00B-549DE9D6A188}" type="presParOf" srcId="{78545511-1165-F746-BC42-BF107D056FFD}" destId="{D178EBD0-29C2-4449-B56E-0780B02A3351}" srcOrd="1" destOrd="0" presId="urn:microsoft.com/office/officeart/2005/8/layout/radial2"/>
    <dgm:cxn modelId="{FA6F50B5-03CD-A84C-9902-110E566A6601}" type="presParOf" srcId="{78545511-1165-F746-BC42-BF107D056FFD}" destId="{92D98506-3DBE-9644-B63E-131496423C1B}" srcOrd="2" destOrd="0" presId="urn:microsoft.com/office/officeart/2005/8/layout/radial2"/>
    <dgm:cxn modelId="{ECBF30BD-9A3F-3941-AA8C-57023979B32B}" type="presParOf" srcId="{92D98506-3DBE-9644-B63E-131496423C1B}" destId="{F78AC5A9-1888-E24F-A71F-EB46E459621B}" srcOrd="0" destOrd="0" presId="urn:microsoft.com/office/officeart/2005/8/layout/radial2"/>
    <dgm:cxn modelId="{51801731-1903-1F46-B799-A06EEBDD9984}" type="presParOf" srcId="{92D98506-3DBE-9644-B63E-131496423C1B}" destId="{2B873797-EE8B-5B48-9A15-1D666DFCA6B3}" srcOrd="1" destOrd="0" presId="urn:microsoft.com/office/officeart/2005/8/layout/radial2"/>
    <dgm:cxn modelId="{8E789A95-44DC-5C4F-BB53-E03031A45544}" type="presParOf" srcId="{78545511-1165-F746-BC42-BF107D056FFD}" destId="{28D09D8C-62B9-4743-94A9-A40A0BF52525}" srcOrd="3" destOrd="0" presId="urn:microsoft.com/office/officeart/2005/8/layout/radial2"/>
    <dgm:cxn modelId="{ECB1CA21-3FD2-D747-AFAA-173CBCA93FD9}" type="presParOf" srcId="{78545511-1165-F746-BC42-BF107D056FFD}" destId="{79E17F62-DE1A-454E-9C08-D014D0632190}" srcOrd="4" destOrd="0" presId="urn:microsoft.com/office/officeart/2005/8/layout/radial2"/>
    <dgm:cxn modelId="{3AD2C45B-D708-1F4F-B43B-3CA7DEBF7A4F}" type="presParOf" srcId="{79E17F62-DE1A-454E-9C08-D014D0632190}" destId="{F53E8930-4F57-6745-B6D0-7F284F37FA3E}" srcOrd="0" destOrd="0" presId="urn:microsoft.com/office/officeart/2005/8/layout/radial2"/>
    <dgm:cxn modelId="{795F7439-AAED-8F45-8139-C1B6E04EC1D4}" type="presParOf" srcId="{79E17F62-DE1A-454E-9C08-D014D0632190}" destId="{3FFABC8E-2C5E-F944-A3EC-09DB8C714AF7}" srcOrd="1" destOrd="0" presId="urn:microsoft.com/office/officeart/2005/8/layout/radial2"/>
    <dgm:cxn modelId="{0F06D239-CE26-0343-9DDE-C6A0A1BCE4DA}" type="presParOf" srcId="{78545511-1165-F746-BC42-BF107D056FFD}" destId="{5B0D46C6-BC3F-4D47-BAF8-2A247207810F}" srcOrd="5" destOrd="0" presId="urn:microsoft.com/office/officeart/2005/8/layout/radial2"/>
    <dgm:cxn modelId="{BB5AC5A8-BDBC-7248-B21A-27B753A6E829}" type="presParOf" srcId="{78545511-1165-F746-BC42-BF107D056FFD}" destId="{2FF3F62E-5573-4641-84E9-28931B8805B8}" srcOrd="6" destOrd="0" presId="urn:microsoft.com/office/officeart/2005/8/layout/radial2"/>
    <dgm:cxn modelId="{4B51B7C0-8DD9-F447-B01C-EA210ED302FF}" type="presParOf" srcId="{2FF3F62E-5573-4641-84E9-28931B8805B8}" destId="{26593683-9125-5A41-9557-14D7E7EFE5F0}" srcOrd="0" destOrd="0" presId="urn:microsoft.com/office/officeart/2005/8/layout/radial2"/>
    <dgm:cxn modelId="{1ABF0951-0A8B-F14C-AB75-D61CF5F6005B}" type="presParOf" srcId="{2FF3F62E-5573-4641-84E9-28931B8805B8}" destId="{A74EAFAE-9FA2-AE43-A9A7-418D3860AD3E}" srcOrd="1" destOrd="0" presId="urn:microsoft.com/office/officeart/2005/8/layout/radial2"/>
    <dgm:cxn modelId="{F154888E-D086-2E42-9D9A-48EBD96424B1}" type="presParOf" srcId="{78545511-1165-F746-BC42-BF107D056FFD}" destId="{E537CCA3-2628-E94D-ACC9-BBA72CBF35B5}" srcOrd="7" destOrd="0" presId="urn:microsoft.com/office/officeart/2005/8/layout/radial2"/>
    <dgm:cxn modelId="{A216C975-0B2F-A146-A9D7-1C1D946EFF4E}" type="presParOf" srcId="{78545511-1165-F746-BC42-BF107D056FFD}" destId="{CC3AE739-86F0-5249-9FDA-4686843A2FDC}" srcOrd="8" destOrd="0" presId="urn:microsoft.com/office/officeart/2005/8/layout/radial2"/>
    <dgm:cxn modelId="{FDD3C202-4EF6-C842-ADBF-60D99905D403}" type="presParOf" srcId="{CC3AE739-86F0-5249-9FDA-4686843A2FDC}" destId="{4FD432B7-B1F5-544C-8149-A71FB8842D9D}" srcOrd="0" destOrd="0" presId="urn:microsoft.com/office/officeart/2005/8/layout/radial2"/>
    <dgm:cxn modelId="{2FD3F177-D6D1-DA4E-A2A6-42660CFAA558}" type="presParOf" srcId="{CC3AE739-86F0-5249-9FDA-4686843A2FDC}" destId="{58E446E3-6CA6-CB45-B1A7-F08AA5D67AA3}" srcOrd="1" destOrd="0" presId="urn:microsoft.com/office/officeart/2005/8/layout/radial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4EECC09-DA41-BE47-B768-6C1962990445}">
      <dsp:nvSpPr>
        <dsp:cNvPr id="0" name=""/>
        <dsp:cNvSpPr/>
      </dsp:nvSpPr>
      <dsp:spPr>
        <a:xfrm rot="2563267">
          <a:off x="2009370" y="2408932"/>
          <a:ext cx="519306" cy="50449"/>
        </a:xfrm>
        <a:custGeom>
          <a:avLst/>
          <a:gdLst/>
          <a:ahLst/>
          <a:cxnLst/>
          <a:rect l="0" t="0" r="0" b="0"/>
          <a:pathLst>
            <a:path>
              <a:moveTo>
                <a:pt x="0" y="25224"/>
              </a:moveTo>
              <a:lnTo>
                <a:pt x="519306" y="2522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E1C2C31-E4E2-8140-BADB-DE1F5C6F63F6}">
      <dsp:nvSpPr>
        <dsp:cNvPr id="0" name=""/>
        <dsp:cNvSpPr/>
      </dsp:nvSpPr>
      <dsp:spPr>
        <a:xfrm>
          <a:off x="2078266" y="1697355"/>
          <a:ext cx="577861" cy="50449"/>
        </a:xfrm>
        <a:custGeom>
          <a:avLst/>
          <a:gdLst/>
          <a:ahLst/>
          <a:cxnLst/>
          <a:rect l="0" t="0" r="0" b="0"/>
          <a:pathLst>
            <a:path>
              <a:moveTo>
                <a:pt x="0" y="25224"/>
              </a:moveTo>
              <a:lnTo>
                <a:pt x="577861" y="2522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986382E-8A98-5B41-9A71-3A7AFC25832C}">
      <dsp:nvSpPr>
        <dsp:cNvPr id="0" name=""/>
        <dsp:cNvSpPr/>
      </dsp:nvSpPr>
      <dsp:spPr>
        <a:xfrm rot="19036733">
          <a:off x="2009370" y="985778"/>
          <a:ext cx="519306" cy="50449"/>
        </a:xfrm>
        <a:custGeom>
          <a:avLst/>
          <a:gdLst/>
          <a:ahLst/>
          <a:cxnLst/>
          <a:rect l="0" t="0" r="0" b="0"/>
          <a:pathLst>
            <a:path>
              <a:moveTo>
                <a:pt x="0" y="25224"/>
              </a:moveTo>
              <a:lnTo>
                <a:pt x="519306" y="2522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48B6D7B-F0A0-BE4D-BF21-9B8B2A04CC79}">
      <dsp:nvSpPr>
        <dsp:cNvPr id="0" name=""/>
        <dsp:cNvSpPr/>
      </dsp:nvSpPr>
      <dsp:spPr>
        <a:xfrm>
          <a:off x="670179" y="894293"/>
          <a:ext cx="1656572" cy="1656572"/>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AF5E131-7877-9746-8664-C0F2585FF07E}">
      <dsp:nvSpPr>
        <dsp:cNvPr id="0" name=""/>
        <dsp:cNvSpPr/>
      </dsp:nvSpPr>
      <dsp:spPr>
        <a:xfrm>
          <a:off x="2327917" y="713"/>
          <a:ext cx="993943" cy="993943"/>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endParaRPr lang="en-US" sz="2300" kern="1200"/>
        </a:p>
      </dsp:txBody>
      <dsp:txXfrm>
        <a:off x="2327917" y="713"/>
        <a:ext cx="993943" cy="993943"/>
      </dsp:txXfrm>
    </dsp:sp>
    <dsp:sp modelId="{D0DB5F8D-E2D0-AB4D-9A0A-951226C463FA}">
      <dsp:nvSpPr>
        <dsp:cNvPr id="0" name=""/>
        <dsp:cNvSpPr/>
      </dsp:nvSpPr>
      <dsp:spPr>
        <a:xfrm>
          <a:off x="3421255" y="713"/>
          <a:ext cx="1490915" cy="993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85750" lvl="1" indent="-285750" algn="l" defTabSz="1466850">
            <a:lnSpc>
              <a:spcPct val="90000"/>
            </a:lnSpc>
            <a:spcBef>
              <a:spcPct val="0"/>
            </a:spcBef>
            <a:spcAft>
              <a:spcPct val="15000"/>
            </a:spcAft>
            <a:buChar char="••"/>
          </a:pPr>
          <a:endParaRPr lang="en-US" sz="3300" kern="1200"/>
        </a:p>
        <a:p>
          <a:pPr marL="285750" lvl="1" indent="-285750" algn="l" defTabSz="1466850">
            <a:lnSpc>
              <a:spcPct val="90000"/>
            </a:lnSpc>
            <a:spcBef>
              <a:spcPct val="0"/>
            </a:spcBef>
            <a:spcAft>
              <a:spcPct val="15000"/>
            </a:spcAft>
            <a:buChar char="••"/>
          </a:pPr>
          <a:endParaRPr lang="en-US" sz="3300" kern="1200"/>
        </a:p>
      </dsp:txBody>
      <dsp:txXfrm>
        <a:off x="3421255" y="713"/>
        <a:ext cx="1490915" cy="993943"/>
      </dsp:txXfrm>
    </dsp:sp>
    <dsp:sp modelId="{2BBE659C-A2C3-544C-84DB-14741A7CB6D8}">
      <dsp:nvSpPr>
        <dsp:cNvPr id="0" name=""/>
        <dsp:cNvSpPr/>
      </dsp:nvSpPr>
      <dsp:spPr>
        <a:xfrm>
          <a:off x="2656127" y="1225608"/>
          <a:ext cx="993943" cy="993943"/>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endParaRPr lang="en-US" sz="2300" kern="1200"/>
        </a:p>
      </dsp:txBody>
      <dsp:txXfrm>
        <a:off x="2656127" y="1225608"/>
        <a:ext cx="993943" cy="993943"/>
      </dsp:txXfrm>
    </dsp:sp>
    <dsp:sp modelId="{647073F9-B877-C447-BA93-C5507F791618}">
      <dsp:nvSpPr>
        <dsp:cNvPr id="0" name=""/>
        <dsp:cNvSpPr/>
      </dsp:nvSpPr>
      <dsp:spPr>
        <a:xfrm>
          <a:off x="3749465" y="1225608"/>
          <a:ext cx="1490915" cy="993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85750" lvl="1" indent="-285750" algn="l" defTabSz="1466850">
            <a:lnSpc>
              <a:spcPct val="90000"/>
            </a:lnSpc>
            <a:spcBef>
              <a:spcPct val="0"/>
            </a:spcBef>
            <a:spcAft>
              <a:spcPct val="15000"/>
            </a:spcAft>
            <a:buChar char="••"/>
          </a:pPr>
          <a:endParaRPr lang="en-US" sz="3300" kern="1200"/>
        </a:p>
        <a:p>
          <a:pPr marL="285750" lvl="1" indent="-285750" algn="l" defTabSz="1466850">
            <a:lnSpc>
              <a:spcPct val="90000"/>
            </a:lnSpc>
            <a:spcBef>
              <a:spcPct val="0"/>
            </a:spcBef>
            <a:spcAft>
              <a:spcPct val="15000"/>
            </a:spcAft>
            <a:buChar char="••"/>
          </a:pPr>
          <a:endParaRPr lang="en-US" sz="3300" kern="1200"/>
        </a:p>
      </dsp:txBody>
      <dsp:txXfrm>
        <a:off x="3749465" y="1225608"/>
        <a:ext cx="1490915" cy="993943"/>
      </dsp:txXfrm>
    </dsp:sp>
    <dsp:sp modelId="{A5354862-54EE-C94C-A7CA-C4437D4DCE0F}">
      <dsp:nvSpPr>
        <dsp:cNvPr id="0" name=""/>
        <dsp:cNvSpPr/>
      </dsp:nvSpPr>
      <dsp:spPr>
        <a:xfrm>
          <a:off x="2327917" y="2450502"/>
          <a:ext cx="993943" cy="993943"/>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endParaRPr lang="en-US" sz="2300" kern="1200"/>
        </a:p>
      </dsp:txBody>
      <dsp:txXfrm>
        <a:off x="2327917" y="2450502"/>
        <a:ext cx="993943" cy="993943"/>
      </dsp:txXfrm>
    </dsp:sp>
    <dsp:sp modelId="{7F446107-89E0-F647-90CA-0D5FCD1DB1AA}">
      <dsp:nvSpPr>
        <dsp:cNvPr id="0" name=""/>
        <dsp:cNvSpPr/>
      </dsp:nvSpPr>
      <dsp:spPr>
        <a:xfrm>
          <a:off x="3421255" y="2450502"/>
          <a:ext cx="1490915" cy="993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85750" lvl="1" indent="-285750" algn="l" defTabSz="1466850">
            <a:lnSpc>
              <a:spcPct val="90000"/>
            </a:lnSpc>
            <a:spcBef>
              <a:spcPct val="0"/>
            </a:spcBef>
            <a:spcAft>
              <a:spcPct val="15000"/>
            </a:spcAft>
            <a:buChar char="••"/>
          </a:pPr>
          <a:endParaRPr lang="en-US" sz="3300" kern="1200"/>
        </a:p>
        <a:p>
          <a:pPr marL="285750" lvl="1" indent="-285750" algn="l" defTabSz="1466850">
            <a:lnSpc>
              <a:spcPct val="90000"/>
            </a:lnSpc>
            <a:spcBef>
              <a:spcPct val="0"/>
            </a:spcBef>
            <a:spcAft>
              <a:spcPct val="15000"/>
            </a:spcAft>
            <a:buChar char="••"/>
          </a:pPr>
          <a:endParaRPr lang="en-US" sz="3300" kern="1200"/>
        </a:p>
      </dsp:txBody>
      <dsp:txXfrm>
        <a:off x="3421255" y="2450502"/>
        <a:ext cx="1490915" cy="99394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B0D46C6-BC3F-4D47-BAF8-2A247207810F}">
      <dsp:nvSpPr>
        <dsp:cNvPr id="0" name=""/>
        <dsp:cNvSpPr/>
      </dsp:nvSpPr>
      <dsp:spPr>
        <a:xfrm rot="2562983">
          <a:off x="1938395" y="2348061"/>
          <a:ext cx="506923" cy="50800"/>
        </a:xfrm>
        <a:custGeom>
          <a:avLst/>
          <a:gdLst/>
          <a:ahLst/>
          <a:cxnLst/>
          <a:rect l="0" t="0" r="0" b="0"/>
          <a:pathLst>
            <a:path>
              <a:moveTo>
                <a:pt x="0" y="25400"/>
              </a:moveTo>
              <a:lnTo>
                <a:pt x="506923" y="2540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8D09D8C-62B9-4743-94A9-A40A0BF52525}">
      <dsp:nvSpPr>
        <dsp:cNvPr id="0" name=""/>
        <dsp:cNvSpPr/>
      </dsp:nvSpPr>
      <dsp:spPr>
        <a:xfrm>
          <a:off x="2005633" y="1654277"/>
          <a:ext cx="563960" cy="50800"/>
        </a:xfrm>
        <a:custGeom>
          <a:avLst/>
          <a:gdLst/>
          <a:ahLst/>
          <a:cxnLst/>
          <a:rect l="0" t="0" r="0" b="0"/>
          <a:pathLst>
            <a:path>
              <a:moveTo>
                <a:pt x="0" y="25400"/>
              </a:moveTo>
              <a:lnTo>
                <a:pt x="563960" y="2540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178EBD0-29C2-4449-B56E-0780B02A3351}">
      <dsp:nvSpPr>
        <dsp:cNvPr id="0" name=""/>
        <dsp:cNvSpPr/>
      </dsp:nvSpPr>
      <dsp:spPr>
        <a:xfrm rot="19037017">
          <a:off x="1938395" y="960494"/>
          <a:ext cx="506923" cy="50800"/>
        </a:xfrm>
        <a:custGeom>
          <a:avLst/>
          <a:gdLst/>
          <a:ahLst/>
          <a:cxnLst/>
          <a:rect l="0" t="0" r="0" b="0"/>
          <a:pathLst>
            <a:path>
              <a:moveTo>
                <a:pt x="0" y="25400"/>
              </a:moveTo>
              <a:lnTo>
                <a:pt x="506923" y="2540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C0FAD20-AA90-8043-9BCB-3B3CD043F6B1}">
      <dsp:nvSpPr>
        <dsp:cNvPr id="0" name=""/>
        <dsp:cNvSpPr/>
      </dsp:nvSpPr>
      <dsp:spPr>
        <a:xfrm>
          <a:off x="572211" y="872261"/>
          <a:ext cx="1614832" cy="1614832"/>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78AC5A9-1888-E24F-A71F-EB46E459621B}">
      <dsp:nvSpPr>
        <dsp:cNvPr id="0" name=""/>
        <dsp:cNvSpPr/>
      </dsp:nvSpPr>
      <dsp:spPr>
        <a:xfrm>
          <a:off x="2249565" y="868"/>
          <a:ext cx="968899" cy="96889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Review of Technology Care</a:t>
          </a:r>
          <a:endParaRPr lang="en-US" sz="1100" kern="1200" dirty="0"/>
        </a:p>
      </dsp:txBody>
      <dsp:txXfrm>
        <a:off x="2249565" y="868"/>
        <a:ext cx="968899" cy="968899"/>
      </dsp:txXfrm>
    </dsp:sp>
    <dsp:sp modelId="{2B873797-EE8B-5B48-9A15-1D666DFCA6B3}">
      <dsp:nvSpPr>
        <dsp:cNvPr id="0" name=""/>
        <dsp:cNvSpPr/>
      </dsp:nvSpPr>
      <dsp:spPr>
        <a:xfrm>
          <a:off x="3315355" y="868"/>
          <a:ext cx="1453348" cy="9688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355600">
            <a:lnSpc>
              <a:spcPct val="90000"/>
            </a:lnSpc>
            <a:spcBef>
              <a:spcPct val="0"/>
            </a:spcBef>
            <a:spcAft>
              <a:spcPct val="15000"/>
            </a:spcAft>
            <a:buChar char="••"/>
          </a:pPr>
          <a:r>
            <a:rPr lang="en-US" sz="800" kern="1200" dirty="0" smtClean="0"/>
            <a:t>File Management and Storage</a:t>
          </a:r>
          <a:endParaRPr lang="en-US" sz="800" kern="1200" dirty="0"/>
        </a:p>
        <a:p>
          <a:pPr marL="57150" lvl="1" indent="-57150" algn="l" defTabSz="355600">
            <a:lnSpc>
              <a:spcPct val="90000"/>
            </a:lnSpc>
            <a:spcBef>
              <a:spcPct val="0"/>
            </a:spcBef>
            <a:spcAft>
              <a:spcPct val="15000"/>
            </a:spcAft>
            <a:buChar char="••"/>
          </a:pPr>
          <a:r>
            <a:rPr lang="en-US" sz="800" kern="1200" dirty="0" smtClean="0"/>
            <a:t>Understand when to use word processing, spreadsheet, database, and desktop publishing software</a:t>
          </a:r>
          <a:endParaRPr lang="en-US" sz="800" kern="1200" dirty="0"/>
        </a:p>
        <a:p>
          <a:pPr marL="57150" lvl="1" indent="-57150" algn="l" defTabSz="355600">
            <a:lnSpc>
              <a:spcPct val="90000"/>
            </a:lnSpc>
            <a:spcBef>
              <a:spcPct val="0"/>
            </a:spcBef>
            <a:spcAft>
              <a:spcPct val="15000"/>
            </a:spcAft>
            <a:buChar char="••"/>
          </a:pPr>
          <a:r>
            <a:rPr lang="en-US" sz="800" kern="1200" dirty="0" smtClean="0"/>
            <a:t>Demonstrate touch keyboarding skills at acceptable speed and accuracy</a:t>
          </a:r>
          <a:endParaRPr lang="en-US" sz="800" kern="1200" dirty="0"/>
        </a:p>
      </dsp:txBody>
      <dsp:txXfrm>
        <a:off x="3315355" y="868"/>
        <a:ext cx="1453348" cy="968899"/>
      </dsp:txXfrm>
    </dsp:sp>
    <dsp:sp modelId="{F53E8930-4F57-6745-B6D0-7F284F37FA3E}">
      <dsp:nvSpPr>
        <dsp:cNvPr id="0" name=""/>
        <dsp:cNvSpPr/>
      </dsp:nvSpPr>
      <dsp:spPr>
        <a:xfrm>
          <a:off x="2569593" y="1195228"/>
          <a:ext cx="968899" cy="96889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endParaRPr lang="en-US" sz="1100" kern="1200"/>
        </a:p>
      </dsp:txBody>
      <dsp:txXfrm>
        <a:off x="2569593" y="1195228"/>
        <a:ext cx="968899" cy="968899"/>
      </dsp:txXfrm>
    </dsp:sp>
    <dsp:sp modelId="{3FFABC8E-2C5E-F944-A3EC-09DB8C714AF7}">
      <dsp:nvSpPr>
        <dsp:cNvPr id="0" name=""/>
        <dsp:cNvSpPr/>
      </dsp:nvSpPr>
      <dsp:spPr>
        <a:xfrm>
          <a:off x="3635382" y="1195228"/>
          <a:ext cx="1453348" cy="9688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355600">
            <a:lnSpc>
              <a:spcPct val="90000"/>
            </a:lnSpc>
            <a:spcBef>
              <a:spcPct val="0"/>
            </a:spcBef>
            <a:spcAft>
              <a:spcPct val="15000"/>
            </a:spcAft>
            <a:buChar char="••"/>
          </a:pPr>
          <a:endParaRPr lang="en-US" sz="800" kern="1200"/>
        </a:p>
        <a:p>
          <a:pPr marL="57150" lvl="1" indent="-57150" algn="l" defTabSz="355600">
            <a:lnSpc>
              <a:spcPct val="90000"/>
            </a:lnSpc>
            <a:spcBef>
              <a:spcPct val="0"/>
            </a:spcBef>
            <a:spcAft>
              <a:spcPct val="15000"/>
            </a:spcAft>
            <a:buChar char="••"/>
          </a:pPr>
          <a:endParaRPr lang="en-US" sz="800" kern="1200"/>
        </a:p>
      </dsp:txBody>
      <dsp:txXfrm>
        <a:off x="3635382" y="1195228"/>
        <a:ext cx="1453348" cy="968899"/>
      </dsp:txXfrm>
    </dsp:sp>
    <dsp:sp modelId="{26593683-9125-5A41-9557-14D7E7EFE5F0}">
      <dsp:nvSpPr>
        <dsp:cNvPr id="0" name=""/>
        <dsp:cNvSpPr/>
      </dsp:nvSpPr>
      <dsp:spPr>
        <a:xfrm>
          <a:off x="2249565" y="2389588"/>
          <a:ext cx="968899" cy="96889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endParaRPr lang="en-US" sz="1100" kern="1200"/>
        </a:p>
      </dsp:txBody>
      <dsp:txXfrm>
        <a:off x="2249565" y="2389588"/>
        <a:ext cx="968899" cy="968899"/>
      </dsp:txXfrm>
    </dsp:sp>
    <dsp:sp modelId="{A74EAFAE-9FA2-AE43-A9A7-418D3860AD3E}">
      <dsp:nvSpPr>
        <dsp:cNvPr id="0" name=""/>
        <dsp:cNvSpPr/>
      </dsp:nvSpPr>
      <dsp:spPr>
        <a:xfrm>
          <a:off x="3315355" y="2389588"/>
          <a:ext cx="1453348" cy="9688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355600">
            <a:lnSpc>
              <a:spcPct val="90000"/>
            </a:lnSpc>
            <a:spcBef>
              <a:spcPct val="0"/>
            </a:spcBef>
            <a:spcAft>
              <a:spcPct val="15000"/>
            </a:spcAft>
            <a:buChar char="••"/>
          </a:pPr>
          <a:endParaRPr lang="en-US" sz="800" kern="1200"/>
        </a:p>
        <a:p>
          <a:pPr marL="57150" lvl="1" indent="-57150" algn="l" defTabSz="355600">
            <a:lnSpc>
              <a:spcPct val="90000"/>
            </a:lnSpc>
            <a:spcBef>
              <a:spcPct val="0"/>
            </a:spcBef>
            <a:spcAft>
              <a:spcPct val="15000"/>
            </a:spcAft>
            <a:buChar char="••"/>
          </a:pPr>
          <a:endParaRPr lang="en-US" sz="800" kern="1200"/>
        </a:p>
      </dsp:txBody>
      <dsp:txXfrm>
        <a:off x="3315355" y="2389588"/>
        <a:ext cx="1453348" cy="96889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B0D46C6-BC3F-4D47-BAF8-2A247207810F}">
      <dsp:nvSpPr>
        <dsp:cNvPr id="0" name=""/>
        <dsp:cNvSpPr/>
      </dsp:nvSpPr>
      <dsp:spPr>
        <a:xfrm rot="2562983">
          <a:off x="1938395" y="2348061"/>
          <a:ext cx="506923" cy="50800"/>
        </a:xfrm>
        <a:custGeom>
          <a:avLst/>
          <a:gdLst/>
          <a:ahLst/>
          <a:cxnLst/>
          <a:rect l="0" t="0" r="0" b="0"/>
          <a:pathLst>
            <a:path>
              <a:moveTo>
                <a:pt x="0" y="25400"/>
              </a:moveTo>
              <a:lnTo>
                <a:pt x="506923" y="2540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8D09D8C-62B9-4743-94A9-A40A0BF52525}">
      <dsp:nvSpPr>
        <dsp:cNvPr id="0" name=""/>
        <dsp:cNvSpPr/>
      </dsp:nvSpPr>
      <dsp:spPr>
        <a:xfrm>
          <a:off x="2005633" y="1654277"/>
          <a:ext cx="563960" cy="50800"/>
        </a:xfrm>
        <a:custGeom>
          <a:avLst/>
          <a:gdLst/>
          <a:ahLst/>
          <a:cxnLst/>
          <a:rect l="0" t="0" r="0" b="0"/>
          <a:pathLst>
            <a:path>
              <a:moveTo>
                <a:pt x="0" y="25400"/>
              </a:moveTo>
              <a:lnTo>
                <a:pt x="563960" y="2540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178EBD0-29C2-4449-B56E-0780B02A3351}">
      <dsp:nvSpPr>
        <dsp:cNvPr id="0" name=""/>
        <dsp:cNvSpPr/>
      </dsp:nvSpPr>
      <dsp:spPr>
        <a:xfrm rot="19037017">
          <a:off x="1938395" y="960494"/>
          <a:ext cx="506923" cy="50800"/>
        </a:xfrm>
        <a:custGeom>
          <a:avLst/>
          <a:gdLst/>
          <a:ahLst/>
          <a:cxnLst/>
          <a:rect l="0" t="0" r="0" b="0"/>
          <a:pathLst>
            <a:path>
              <a:moveTo>
                <a:pt x="0" y="25400"/>
              </a:moveTo>
              <a:lnTo>
                <a:pt x="506923" y="2540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C0FAD20-AA90-8043-9BCB-3B3CD043F6B1}">
      <dsp:nvSpPr>
        <dsp:cNvPr id="0" name=""/>
        <dsp:cNvSpPr/>
      </dsp:nvSpPr>
      <dsp:spPr>
        <a:xfrm>
          <a:off x="615860" y="872261"/>
          <a:ext cx="1614832" cy="1614832"/>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78AC5A9-1888-E24F-A71F-EB46E459621B}">
      <dsp:nvSpPr>
        <dsp:cNvPr id="0" name=""/>
        <dsp:cNvSpPr/>
      </dsp:nvSpPr>
      <dsp:spPr>
        <a:xfrm>
          <a:off x="2249565" y="868"/>
          <a:ext cx="968899" cy="96889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Review of Technology Care</a:t>
          </a:r>
          <a:endParaRPr lang="en-US" sz="1100" kern="1200" dirty="0"/>
        </a:p>
      </dsp:txBody>
      <dsp:txXfrm>
        <a:off x="2249565" y="868"/>
        <a:ext cx="968899" cy="968899"/>
      </dsp:txXfrm>
    </dsp:sp>
    <dsp:sp modelId="{2B873797-EE8B-5B48-9A15-1D666DFCA6B3}">
      <dsp:nvSpPr>
        <dsp:cNvPr id="0" name=""/>
        <dsp:cNvSpPr/>
      </dsp:nvSpPr>
      <dsp:spPr>
        <a:xfrm>
          <a:off x="3315355" y="868"/>
          <a:ext cx="1453348" cy="9688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355600">
            <a:lnSpc>
              <a:spcPct val="90000"/>
            </a:lnSpc>
            <a:spcBef>
              <a:spcPct val="0"/>
            </a:spcBef>
            <a:spcAft>
              <a:spcPct val="15000"/>
            </a:spcAft>
            <a:buChar char="••"/>
          </a:pPr>
          <a:r>
            <a:rPr lang="en-US" sz="800" kern="1200" dirty="0" smtClean="0"/>
            <a:t>File Management and Storage</a:t>
          </a:r>
          <a:endParaRPr lang="en-US" sz="800" kern="1200" dirty="0"/>
        </a:p>
        <a:p>
          <a:pPr marL="57150" lvl="1" indent="-57150" algn="l" defTabSz="355600">
            <a:lnSpc>
              <a:spcPct val="90000"/>
            </a:lnSpc>
            <a:spcBef>
              <a:spcPct val="0"/>
            </a:spcBef>
            <a:spcAft>
              <a:spcPct val="15000"/>
            </a:spcAft>
            <a:buChar char="••"/>
          </a:pPr>
          <a:r>
            <a:rPr lang="en-US" sz="800" kern="1200" dirty="0" smtClean="0"/>
            <a:t>Understand when to use word processing, spreadsheet, database, and desktop publishing software</a:t>
          </a:r>
          <a:endParaRPr lang="en-US" sz="800" kern="1200" dirty="0"/>
        </a:p>
        <a:p>
          <a:pPr marL="57150" lvl="1" indent="-57150" algn="l" defTabSz="355600">
            <a:lnSpc>
              <a:spcPct val="90000"/>
            </a:lnSpc>
            <a:spcBef>
              <a:spcPct val="0"/>
            </a:spcBef>
            <a:spcAft>
              <a:spcPct val="15000"/>
            </a:spcAft>
            <a:buChar char="••"/>
          </a:pPr>
          <a:r>
            <a:rPr lang="en-US" sz="800" kern="1200" dirty="0" smtClean="0"/>
            <a:t>Demonstrate touch keyboarding skills at acceptable speed and accuracy</a:t>
          </a:r>
          <a:endParaRPr lang="en-US" sz="800" kern="1200" dirty="0"/>
        </a:p>
      </dsp:txBody>
      <dsp:txXfrm>
        <a:off x="3315355" y="868"/>
        <a:ext cx="1453348" cy="968899"/>
      </dsp:txXfrm>
    </dsp:sp>
    <dsp:sp modelId="{F53E8930-4F57-6745-B6D0-7F284F37FA3E}">
      <dsp:nvSpPr>
        <dsp:cNvPr id="0" name=""/>
        <dsp:cNvSpPr/>
      </dsp:nvSpPr>
      <dsp:spPr>
        <a:xfrm>
          <a:off x="2569593" y="1195228"/>
          <a:ext cx="968899" cy="96889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Create Advanced Word Documents</a:t>
          </a:r>
          <a:endParaRPr lang="en-US" sz="1100" kern="1200" dirty="0"/>
        </a:p>
      </dsp:txBody>
      <dsp:txXfrm>
        <a:off x="2569593" y="1195228"/>
        <a:ext cx="968899" cy="968899"/>
      </dsp:txXfrm>
    </dsp:sp>
    <dsp:sp modelId="{3FFABC8E-2C5E-F944-A3EC-09DB8C714AF7}">
      <dsp:nvSpPr>
        <dsp:cNvPr id="0" name=""/>
        <dsp:cNvSpPr/>
      </dsp:nvSpPr>
      <dsp:spPr>
        <a:xfrm>
          <a:off x="3635382" y="1195228"/>
          <a:ext cx="1453348" cy="9688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355600">
            <a:lnSpc>
              <a:spcPct val="90000"/>
            </a:lnSpc>
            <a:spcBef>
              <a:spcPct val="0"/>
            </a:spcBef>
            <a:spcAft>
              <a:spcPct val="15000"/>
            </a:spcAft>
            <a:buChar char="••"/>
          </a:pPr>
          <a:r>
            <a:rPr lang="en-US" sz="800" kern="1200" dirty="0" smtClean="0"/>
            <a:t>Use Microsoft Word to Create Business Documents</a:t>
          </a:r>
          <a:endParaRPr lang="en-US" sz="800" kern="1200" dirty="0"/>
        </a:p>
        <a:p>
          <a:pPr marL="57150" lvl="1" indent="-57150" algn="l" defTabSz="355600">
            <a:lnSpc>
              <a:spcPct val="90000"/>
            </a:lnSpc>
            <a:spcBef>
              <a:spcPct val="0"/>
            </a:spcBef>
            <a:spcAft>
              <a:spcPct val="15000"/>
            </a:spcAft>
            <a:buChar char="••"/>
          </a:pPr>
          <a:r>
            <a:rPr lang="en-US" sz="800" kern="1200" dirty="0" smtClean="0"/>
            <a:t>Show ability to edit and print documents</a:t>
          </a:r>
          <a:endParaRPr lang="en-US" sz="800" kern="1200" dirty="0"/>
        </a:p>
        <a:p>
          <a:pPr marL="57150" lvl="1" indent="-57150" algn="l" defTabSz="355600">
            <a:lnSpc>
              <a:spcPct val="90000"/>
            </a:lnSpc>
            <a:spcBef>
              <a:spcPct val="0"/>
            </a:spcBef>
            <a:spcAft>
              <a:spcPct val="15000"/>
            </a:spcAft>
            <a:buChar char="••"/>
          </a:pPr>
          <a:endParaRPr lang="en-US" sz="800" kern="1200" dirty="0"/>
        </a:p>
      </dsp:txBody>
      <dsp:txXfrm>
        <a:off x="3635382" y="1195228"/>
        <a:ext cx="1453348" cy="968899"/>
      </dsp:txXfrm>
    </dsp:sp>
    <dsp:sp modelId="{26593683-9125-5A41-9557-14D7E7EFE5F0}">
      <dsp:nvSpPr>
        <dsp:cNvPr id="0" name=""/>
        <dsp:cNvSpPr/>
      </dsp:nvSpPr>
      <dsp:spPr>
        <a:xfrm>
          <a:off x="2249565" y="2389588"/>
          <a:ext cx="968899" cy="96889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endParaRPr lang="en-US" sz="1100" kern="1200" dirty="0"/>
        </a:p>
      </dsp:txBody>
      <dsp:txXfrm>
        <a:off x="2249565" y="2389588"/>
        <a:ext cx="968899" cy="968899"/>
      </dsp:txXfrm>
    </dsp:sp>
    <dsp:sp modelId="{A74EAFAE-9FA2-AE43-A9A7-418D3860AD3E}">
      <dsp:nvSpPr>
        <dsp:cNvPr id="0" name=""/>
        <dsp:cNvSpPr/>
      </dsp:nvSpPr>
      <dsp:spPr>
        <a:xfrm>
          <a:off x="3315355" y="2389588"/>
          <a:ext cx="1453348" cy="9688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355600">
            <a:lnSpc>
              <a:spcPct val="90000"/>
            </a:lnSpc>
            <a:spcBef>
              <a:spcPct val="0"/>
            </a:spcBef>
            <a:spcAft>
              <a:spcPct val="15000"/>
            </a:spcAft>
            <a:buChar char="••"/>
          </a:pPr>
          <a:endParaRPr lang="en-US" sz="800" kern="1200" dirty="0"/>
        </a:p>
        <a:p>
          <a:pPr marL="57150" lvl="1" indent="-57150" algn="l" defTabSz="355600">
            <a:lnSpc>
              <a:spcPct val="90000"/>
            </a:lnSpc>
            <a:spcBef>
              <a:spcPct val="0"/>
            </a:spcBef>
            <a:spcAft>
              <a:spcPct val="15000"/>
            </a:spcAft>
            <a:buChar char="••"/>
          </a:pPr>
          <a:endParaRPr lang="en-US" sz="800" kern="1200" dirty="0"/>
        </a:p>
      </dsp:txBody>
      <dsp:txXfrm>
        <a:off x="3315355" y="2389588"/>
        <a:ext cx="1453348" cy="968899"/>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B0D46C6-BC3F-4D47-BAF8-2A247207810F}">
      <dsp:nvSpPr>
        <dsp:cNvPr id="0" name=""/>
        <dsp:cNvSpPr/>
      </dsp:nvSpPr>
      <dsp:spPr>
        <a:xfrm rot="2534313">
          <a:off x="1990256" y="2365021"/>
          <a:ext cx="514991" cy="53349"/>
        </a:xfrm>
        <a:custGeom>
          <a:avLst/>
          <a:gdLst/>
          <a:ahLst/>
          <a:cxnLst/>
          <a:rect l="0" t="0" r="0" b="0"/>
          <a:pathLst>
            <a:path>
              <a:moveTo>
                <a:pt x="0" y="26674"/>
              </a:moveTo>
              <a:lnTo>
                <a:pt x="514991" y="2667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8D09D8C-62B9-4743-94A9-A40A0BF52525}">
      <dsp:nvSpPr>
        <dsp:cNvPr id="0" name=""/>
        <dsp:cNvSpPr/>
      </dsp:nvSpPr>
      <dsp:spPr>
        <a:xfrm>
          <a:off x="2057114" y="1653003"/>
          <a:ext cx="580690" cy="53349"/>
        </a:xfrm>
        <a:custGeom>
          <a:avLst/>
          <a:gdLst/>
          <a:ahLst/>
          <a:cxnLst/>
          <a:rect l="0" t="0" r="0" b="0"/>
          <a:pathLst>
            <a:path>
              <a:moveTo>
                <a:pt x="0" y="26674"/>
              </a:moveTo>
              <a:lnTo>
                <a:pt x="580690" y="2667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178EBD0-29C2-4449-B56E-0780B02A3351}">
      <dsp:nvSpPr>
        <dsp:cNvPr id="0" name=""/>
        <dsp:cNvSpPr/>
      </dsp:nvSpPr>
      <dsp:spPr>
        <a:xfrm rot="19065687">
          <a:off x="1990256" y="940984"/>
          <a:ext cx="514991" cy="53349"/>
        </a:xfrm>
        <a:custGeom>
          <a:avLst/>
          <a:gdLst/>
          <a:ahLst/>
          <a:cxnLst/>
          <a:rect l="0" t="0" r="0" b="0"/>
          <a:pathLst>
            <a:path>
              <a:moveTo>
                <a:pt x="0" y="26674"/>
              </a:moveTo>
              <a:lnTo>
                <a:pt x="514991" y="2667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C0FAD20-AA90-8043-9BCB-3B3CD043F6B1}">
      <dsp:nvSpPr>
        <dsp:cNvPr id="0" name=""/>
        <dsp:cNvSpPr/>
      </dsp:nvSpPr>
      <dsp:spPr>
        <a:xfrm>
          <a:off x="597612" y="831751"/>
          <a:ext cx="1695853" cy="1695853"/>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78AC5A9-1888-E24F-A71F-EB46E459621B}">
      <dsp:nvSpPr>
        <dsp:cNvPr id="0" name=""/>
        <dsp:cNvSpPr/>
      </dsp:nvSpPr>
      <dsp:spPr>
        <a:xfrm>
          <a:off x="2315141" y="804"/>
          <a:ext cx="949351" cy="949351"/>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Review of Technology Care</a:t>
          </a:r>
          <a:endParaRPr lang="en-US" sz="900" kern="1200" dirty="0"/>
        </a:p>
      </dsp:txBody>
      <dsp:txXfrm>
        <a:off x="2315141" y="804"/>
        <a:ext cx="949351" cy="949351"/>
      </dsp:txXfrm>
    </dsp:sp>
    <dsp:sp modelId="{2B873797-EE8B-5B48-9A15-1D666DFCA6B3}">
      <dsp:nvSpPr>
        <dsp:cNvPr id="0" name=""/>
        <dsp:cNvSpPr/>
      </dsp:nvSpPr>
      <dsp:spPr>
        <a:xfrm>
          <a:off x="3359427" y="804"/>
          <a:ext cx="1424027" cy="9493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355600">
            <a:lnSpc>
              <a:spcPct val="90000"/>
            </a:lnSpc>
            <a:spcBef>
              <a:spcPct val="0"/>
            </a:spcBef>
            <a:spcAft>
              <a:spcPct val="15000"/>
            </a:spcAft>
            <a:buChar char="••"/>
          </a:pPr>
          <a:r>
            <a:rPr lang="en-US" sz="800" kern="1200" dirty="0" smtClean="0"/>
            <a:t>File Management and Storage</a:t>
          </a:r>
          <a:endParaRPr lang="en-US" sz="800" kern="1200" dirty="0"/>
        </a:p>
        <a:p>
          <a:pPr marL="57150" lvl="1" indent="-57150" algn="l" defTabSz="355600">
            <a:lnSpc>
              <a:spcPct val="90000"/>
            </a:lnSpc>
            <a:spcBef>
              <a:spcPct val="0"/>
            </a:spcBef>
            <a:spcAft>
              <a:spcPct val="15000"/>
            </a:spcAft>
            <a:buChar char="••"/>
          </a:pPr>
          <a:r>
            <a:rPr lang="en-US" sz="800" kern="1200" dirty="0" smtClean="0"/>
            <a:t>Understand when to use word processing, spreadsheet, database, and desktop publishing software</a:t>
          </a:r>
          <a:endParaRPr lang="en-US" sz="800" kern="1200" dirty="0"/>
        </a:p>
        <a:p>
          <a:pPr marL="57150" lvl="1" indent="-57150" algn="l" defTabSz="355600">
            <a:lnSpc>
              <a:spcPct val="90000"/>
            </a:lnSpc>
            <a:spcBef>
              <a:spcPct val="0"/>
            </a:spcBef>
            <a:spcAft>
              <a:spcPct val="15000"/>
            </a:spcAft>
            <a:buChar char="••"/>
          </a:pPr>
          <a:r>
            <a:rPr lang="en-US" sz="800" kern="1200" dirty="0" smtClean="0"/>
            <a:t>Demonstrate touch keyboarding skills at acceptable speed and accuracy</a:t>
          </a:r>
          <a:endParaRPr lang="en-US" sz="800" kern="1200" dirty="0"/>
        </a:p>
      </dsp:txBody>
      <dsp:txXfrm>
        <a:off x="3359427" y="804"/>
        <a:ext cx="1424027" cy="949351"/>
      </dsp:txXfrm>
    </dsp:sp>
    <dsp:sp modelId="{F53E8930-4F57-6745-B6D0-7F284F37FA3E}">
      <dsp:nvSpPr>
        <dsp:cNvPr id="0" name=""/>
        <dsp:cNvSpPr/>
      </dsp:nvSpPr>
      <dsp:spPr>
        <a:xfrm>
          <a:off x="2637805" y="1205002"/>
          <a:ext cx="949351" cy="949351"/>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Create Advanced Word Documents</a:t>
          </a:r>
          <a:endParaRPr lang="en-US" sz="900" kern="1200" dirty="0"/>
        </a:p>
      </dsp:txBody>
      <dsp:txXfrm>
        <a:off x="2637805" y="1205002"/>
        <a:ext cx="949351" cy="949351"/>
      </dsp:txXfrm>
    </dsp:sp>
    <dsp:sp modelId="{3FFABC8E-2C5E-F944-A3EC-09DB8C714AF7}">
      <dsp:nvSpPr>
        <dsp:cNvPr id="0" name=""/>
        <dsp:cNvSpPr/>
      </dsp:nvSpPr>
      <dsp:spPr>
        <a:xfrm>
          <a:off x="3682091" y="1205002"/>
          <a:ext cx="1424027" cy="9493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355600">
            <a:lnSpc>
              <a:spcPct val="90000"/>
            </a:lnSpc>
            <a:spcBef>
              <a:spcPct val="0"/>
            </a:spcBef>
            <a:spcAft>
              <a:spcPct val="15000"/>
            </a:spcAft>
            <a:buChar char="••"/>
          </a:pPr>
          <a:r>
            <a:rPr lang="en-US" sz="800" kern="1200" dirty="0" smtClean="0"/>
            <a:t>Use Microsoft Word to Create Business Documents</a:t>
          </a:r>
          <a:endParaRPr lang="en-US" sz="800" kern="1200" dirty="0"/>
        </a:p>
        <a:p>
          <a:pPr marL="57150" lvl="1" indent="-57150" algn="l" defTabSz="355600">
            <a:lnSpc>
              <a:spcPct val="90000"/>
            </a:lnSpc>
            <a:spcBef>
              <a:spcPct val="0"/>
            </a:spcBef>
            <a:spcAft>
              <a:spcPct val="15000"/>
            </a:spcAft>
            <a:buChar char="••"/>
          </a:pPr>
          <a:r>
            <a:rPr lang="en-US" sz="800" kern="1200" dirty="0" smtClean="0"/>
            <a:t>Show ability to edit and print documents</a:t>
          </a:r>
          <a:endParaRPr lang="en-US" sz="800" kern="1200" dirty="0"/>
        </a:p>
        <a:p>
          <a:pPr marL="57150" lvl="1" indent="-57150" algn="l" defTabSz="355600">
            <a:lnSpc>
              <a:spcPct val="90000"/>
            </a:lnSpc>
            <a:spcBef>
              <a:spcPct val="0"/>
            </a:spcBef>
            <a:spcAft>
              <a:spcPct val="15000"/>
            </a:spcAft>
            <a:buChar char="••"/>
          </a:pPr>
          <a:endParaRPr lang="en-US" sz="800" kern="1200" dirty="0"/>
        </a:p>
      </dsp:txBody>
      <dsp:txXfrm>
        <a:off x="3682091" y="1205002"/>
        <a:ext cx="1424027" cy="949351"/>
      </dsp:txXfrm>
    </dsp:sp>
    <dsp:sp modelId="{26593683-9125-5A41-9557-14D7E7EFE5F0}">
      <dsp:nvSpPr>
        <dsp:cNvPr id="0" name=""/>
        <dsp:cNvSpPr/>
      </dsp:nvSpPr>
      <dsp:spPr>
        <a:xfrm>
          <a:off x="2315141" y="2409200"/>
          <a:ext cx="949351" cy="949351"/>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Careers Related to Business Information Management</a:t>
          </a:r>
          <a:endParaRPr lang="en-US" sz="900" kern="1200" dirty="0"/>
        </a:p>
      </dsp:txBody>
      <dsp:txXfrm>
        <a:off x="2315141" y="2409200"/>
        <a:ext cx="949351" cy="949351"/>
      </dsp:txXfrm>
    </dsp:sp>
    <dsp:sp modelId="{A74EAFAE-9FA2-AE43-A9A7-418D3860AD3E}">
      <dsp:nvSpPr>
        <dsp:cNvPr id="0" name=""/>
        <dsp:cNvSpPr/>
      </dsp:nvSpPr>
      <dsp:spPr>
        <a:xfrm>
          <a:off x="3359427" y="2409200"/>
          <a:ext cx="1424027" cy="9493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355600">
            <a:lnSpc>
              <a:spcPct val="90000"/>
            </a:lnSpc>
            <a:spcBef>
              <a:spcPct val="0"/>
            </a:spcBef>
            <a:spcAft>
              <a:spcPct val="15000"/>
            </a:spcAft>
            <a:buChar char="••"/>
          </a:pPr>
          <a:r>
            <a:rPr lang="en-US" sz="800" kern="1200" dirty="0" smtClean="0"/>
            <a:t>Read the brochure of the Career Cluster</a:t>
          </a:r>
          <a:endParaRPr lang="en-US" sz="800" kern="1200" dirty="0"/>
        </a:p>
        <a:p>
          <a:pPr marL="57150" lvl="1" indent="-57150" algn="l" defTabSz="355600">
            <a:lnSpc>
              <a:spcPct val="90000"/>
            </a:lnSpc>
            <a:spcBef>
              <a:spcPct val="0"/>
            </a:spcBef>
            <a:spcAft>
              <a:spcPct val="15000"/>
            </a:spcAft>
            <a:buChar char="••"/>
          </a:pPr>
          <a:r>
            <a:rPr lang="en-US" sz="800" kern="1200" dirty="0" smtClean="0"/>
            <a:t>Class activity to explore and illustrate the pathways within the cluster</a:t>
          </a:r>
          <a:endParaRPr lang="en-US" sz="800" kern="1200" dirty="0"/>
        </a:p>
        <a:p>
          <a:pPr marL="57150" lvl="1" indent="-57150" algn="l" defTabSz="355600">
            <a:lnSpc>
              <a:spcPct val="90000"/>
            </a:lnSpc>
            <a:spcBef>
              <a:spcPct val="0"/>
            </a:spcBef>
            <a:spcAft>
              <a:spcPct val="15000"/>
            </a:spcAft>
            <a:buChar char="••"/>
          </a:pPr>
          <a:r>
            <a:rPr lang="en-US" sz="800" kern="1200" dirty="0" smtClean="0"/>
            <a:t>Apply new knowledge of careers to a writing assignment</a:t>
          </a:r>
          <a:endParaRPr lang="en-US" sz="800" kern="1200" dirty="0"/>
        </a:p>
      </dsp:txBody>
      <dsp:txXfrm>
        <a:off x="3359427" y="2409200"/>
        <a:ext cx="1424027" cy="949351"/>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537CCA3-2628-E94D-ACC9-BBA72CBF35B5}">
      <dsp:nvSpPr>
        <dsp:cNvPr id="0" name=""/>
        <dsp:cNvSpPr/>
      </dsp:nvSpPr>
      <dsp:spPr>
        <a:xfrm rot="3673127">
          <a:off x="1913809" y="2383160"/>
          <a:ext cx="599419" cy="41484"/>
        </a:xfrm>
        <a:custGeom>
          <a:avLst/>
          <a:gdLst/>
          <a:ahLst/>
          <a:cxnLst/>
          <a:rect l="0" t="0" r="0" b="0"/>
          <a:pathLst>
            <a:path>
              <a:moveTo>
                <a:pt x="0" y="20742"/>
              </a:moveTo>
              <a:lnTo>
                <a:pt x="599419" y="2074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B0D46C6-BC3F-4D47-BAF8-2A247207810F}">
      <dsp:nvSpPr>
        <dsp:cNvPr id="0" name=""/>
        <dsp:cNvSpPr/>
      </dsp:nvSpPr>
      <dsp:spPr>
        <a:xfrm rot="1307709">
          <a:off x="2262008" y="1922515"/>
          <a:ext cx="425661" cy="41484"/>
        </a:xfrm>
        <a:custGeom>
          <a:avLst/>
          <a:gdLst/>
          <a:ahLst/>
          <a:cxnLst/>
          <a:rect l="0" t="0" r="0" b="0"/>
          <a:pathLst>
            <a:path>
              <a:moveTo>
                <a:pt x="0" y="20742"/>
              </a:moveTo>
              <a:lnTo>
                <a:pt x="425661" y="2074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8D09D8C-62B9-4743-94A9-A40A0BF52525}">
      <dsp:nvSpPr>
        <dsp:cNvPr id="0" name=""/>
        <dsp:cNvSpPr/>
      </dsp:nvSpPr>
      <dsp:spPr>
        <a:xfrm rot="20292291">
          <a:off x="2262008" y="1395356"/>
          <a:ext cx="425661" cy="41484"/>
        </a:xfrm>
        <a:custGeom>
          <a:avLst/>
          <a:gdLst/>
          <a:ahLst/>
          <a:cxnLst/>
          <a:rect l="0" t="0" r="0" b="0"/>
          <a:pathLst>
            <a:path>
              <a:moveTo>
                <a:pt x="0" y="20742"/>
              </a:moveTo>
              <a:lnTo>
                <a:pt x="425661" y="2074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178EBD0-29C2-4449-B56E-0780B02A3351}">
      <dsp:nvSpPr>
        <dsp:cNvPr id="0" name=""/>
        <dsp:cNvSpPr/>
      </dsp:nvSpPr>
      <dsp:spPr>
        <a:xfrm rot="17926873">
          <a:off x="1913809" y="934710"/>
          <a:ext cx="599419" cy="41484"/>
        </a:xfrm>
        <a:custGeom>
          <a:avLst/>
          <a:gdLst/>
          <a:ahLst/>
          <a:cxnLst/>
          <a:rect l="0" t="0" r="0" b="0"/>
          <a:pathLst>
            <a:path>
              <a:moveTo>
                <a:pt x="0" y="20742"/>
              </a:moveTo>
              <a:lnTo>
                <a:pt x="599419" y="2074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C0FAD20-AA90-8043-9BCB-3B3CD043F6B1}">
      <dsp:nvSpPr>
        <dsp:cNvPr id="0" name=""/>
        <dsp:cNvSpPr/>
      </dsp:nvSpPr>
      <dsp:spPr>
        <a:xfrm>
          <a:off x="1155666" y="1020334"/>
          <a:ext cx="1318686" cy="1318686"/>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78AC5A9-1888-E24F-A71F-EB46E459621B}">
      <dsp:nvSpPr>
        <dsp:cNvPr id="0" name=""/>
        <dsp:cNvSpPr/>
      </dsp:nvSpPr>
      <dsp:spPr>
        <a:xfrm>
          <a:off x="2166425" y="155"/>
          <a:ext cx="738210" cy="73821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US" sz="700" kern="1200" dirty="0" smtClean="0"/>
            <a:t>Review of Technology Care</a:t>
          </a:r>
          <a:endParaRPr lang="en-US" sz="700" kern="1200" dirty="0"/>
        </a:p>
      </dsp:txBody>
      <dsp:txXfrm>
        <a:off x="2166425" y="155"/>
        <a:ext cx="738210" cy="738210"/>
      </dsp:txXfrm>
    </dsp:sp>
    <dsp:sp modelId="{2B873797-EE8B-5B48-9A15-1D666DFCA6B3}">
      <dsp:nvSpPr>
        <dsp:cNvPr id="0" name=""/>
        <dsp:cNvSpPr/>
      </dsp:nvSpPr>
      <dsp:spPr>
        <a:xfrm>
          <a:off x="2978457" y="155"/>
          <a:ext cx="1107315" cy="7382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266700">
            <a:lnSpc>
              <a:spcPct val="90000"/>
            </a:lnSpc>
            <a:spcBef>
              <a:spcPct val="0"/>
            </a:spcBef>
            <a:spcAft>
              <a:spcPct val="15000"/>
            </a:spcAft>
            <a:buChar char="••"/>
          </a:pPr>
          <a:r>
            <a:rPr lang="en-US" sz="600" kern="1200" dirty="0" smtClean="0"/>
            <a:t>File Management and Storage</a:t>
          </a:r>
          <a:endParaRPr lang="en-US" sz="600" kern="1200" dirty="0"/>
        </a:p>
        <a:p>
          <a:pPr marL="57150" lvl="1" indent="-57150" algn="l" defTabSz="266700">
            <a:lnSpc>
              <a:spcPct val="90000"/>
            </a:lnSpc>
            <a:spcBef>
              <a:spcPct val="0"/>
            </a:spcBef>
            <a:spcAft>
              <a:spcPct val="15000"/>
            </a:spcAft>
            <a:buChar char="••"/>
          </a:pPr>
          <a:r>
            <a:rPr lang="en-US" sz="600" kern="1200" dirty="0" smtClean="0"/>
            <a:t>Understand when to use word processing, spreadsheet, database, and desktop publishing software</a:t>
          </a:r>
          <a:endParaRPr lang="en-US" sz="600" kern="1200" dirty="0"/>
        </a:p>
        <a:p>
          <a:pPr marL="57150" lvl="1" indent="-57150" algn="l" defTabSz="266700">
            <a:lnSpc>
              <a:spcPct val="90000"/>
            </a:lnSpc>
            <a:spcBef>
              <a:spcPct val="0"/>
            </a:spcBef>
            <a:spcAft>
              <a:spcPct val="15000"/>
            </a:spcAft>
            <a:buChar char="••"/>
          </a:pPr>
          <a:r>
            <a:rPr lang="en-US" sz="600" kern="1200" dirty="0" smtClean="0"/>
            <a:t>Demonstrate touch keyboarding skills at acceptable speed and accuracy</a:t>
          </a:r>
          <a:endParaRPr lang="en-US" sz="600" kern="1200" dirty="0"/>
        </a:p>
      </dsp:txBody>
      <dsp:txXfrm>
        <a:off x="2978457" y="155"/>
        <a:ext cx="1107315" cy="738210"/>
      </dsp:txXfrm>
    </dsp:sp>
    <dsp:sp modelId="{F53E8930-4F57-6745-B6D0-7F284F37FA3E}">
      <dsp:nvSpPr>
        <dsp:cNvPr id="0" name=""/>
        <dsp:cNvSpPr/>
      </dsp:nvSpPr>
      <dsp:spPr>
        <a:xfrm>
          <a:off x="2646071" y="830926"/>
          <a:ext cx="738210" cy="73821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US" sz="700" kern="1200" dirty="0" smtClean="0"/>
            <a:t>Create Advanced Word Documents</a:t>
          </a:r>
          <a:endParaRPr lang="en-US" sz="700" kern="1200" dirty="0"/>
        </a:p>
      </dsp:txBody>
      <dsp:txXfrm>
        <a:off x="2646071" y="830926"/>
        <a:ext cx="738210" cy="738210"/>
      </dsp:txXfrm>
    </dsp:sp>
    <dsp:sp modelId="{3FFABC8E-2C5E-F944-A3EC-09DB8C714AF7}">
      <dsp:nvSpPr>
        <dsp:cNvPr id="0" name=""/>
        <dsp:cNvSpPr/>
      </dsp:nvSpPr>
      <dsp:spPr>
        <a:xfrm>
          <a:off x="3458103" y="830926"/>
          <a:ext cx="1107315" cy="7382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266700">
            <a:lnSpc>
              <a:spcPct val="90000"/>
            </a:lnSpc>
            <a:spcBef>
              <a:spcPct val="0"/>
            </a:spcBef>
            <a:spcAft>
              <a:spcPct val="15000"/>
            </a:spcAft>
            <a:buChar char="••"/>
          </a:pPr>
          <a:r>
            <a:rPr lang="en-US" sz="600" kern="1200" dirty="0" smtClean="0"/>
            <a:t>Use Microsoft Word to Create Business Documents</a:t>
          </a:r>
          <a:endParaRPr lang="en-US" sz="600" kern="1200" dirty="0"/>
        </a:p>
        <a:p>
          <a:pPr marL="57150" lvl="1" indent="-57150" algn="l" defTabSz="266700">
            <a:lnSpc>
              <a:spcPct val="90000"/>
            </a:lnSpc>
            <a:spcBef>
              <a:spcPct val="0"/>
            </a:spcBef>
            <a:spcAft>
              <a:spcPct val="15000"/>
            </a:spcAft>
            <a:buChar char="••"/>
          </a:pPr>
          <a:r>
            <a:rPr lang="en-US" sz="600" kern="1200" dirty="0" smtClean="0"/>
            <a:t>Show ability to edit and print documents</a:t>
          </a:r>
          <a:endParaRPr lang="en-US" sz="600" kern="1200" dirty="0"/>
        </a:p>
        <a:p>
          <a:pPr marL="57150" lvl="1" indent="-57150" algn="l" defTabSz="266700">
            <a:lnSpc>
              <a:spcPct val="90000"/>
            </a:lnSpc>
            <a:spcBef>
              <a:spcPct val="0"/>
            </a:spcBef>
            <a:spcAft>
              <a:spcPct val="15000"/>
            </a:spcAft>
            <a:buChar char="••"/>
          </a:pPr>
          <a:endParaRPr lang="en-US" sz="600" kern="1200" dirty="0"/>
        </a:p>
      </dsp:txBody>
      <dsp:txXfrm>
        <a:off x="3458103" y="830926"/>
        <a:ext cx="1107315" cy="738210"/>
      </dsp:txXfrm>
    </dsp:sp>
    <dsp:sp modelId="{26593683-9125-5A41-9557-14D7E7EFE5F0}">
      <dsp:nvSpPr>
        <dsp:cNvPr id="0" name=""/>
        <dsp:cNvSpPr/>
      </dsp:nvSpPr>
      <dsp:spPr>
        <a:xfrm>
          <a:off x="2646071" y="1790218"/>
          <a:ext cx="738210" cy="73821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US" sz="700" kern="1200" dirty="0" smtClean="0"/>
            <a:t>Careers Related to Business Information Management</a:t>
          </a:r>
          <a:endParaRPr lang="en-US" sz="700" kern="1200" dirty="0"/>
        </a:p>
      </dsp:txBody>
      <dsp:txXfrm>
        <a:off x="2646071" y="1790218"/>
        <a:ext cx="738210" cy="738210"/>
      </dsp:txXfrm>
    </dsp:sp>
    <dsp:sp modelId="{A74EAFAE-9FA2-AE43-A9A7-418D3860AD3E}">
      <dsp:nvSpPr>
        <dsp:cNvPr id="0" name=""/>
        <dsp:cNvSpPr/>
      </dsp:nvSpPr>
      <dsp:spPr>
        <a:xfrm>
          <a:off x="3458103" y="1790218"/>
          <a:ext cx="1107315" cy="7382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266700">
            <a:lnSpc>
              <a:spcPct val="90000"/>
            </a:lnSpc>
            <a:spcBef>
              <a:spcPct val="0"/>
            </a:spcBef>
            <a:spcAft>
              <a:spcPct val="15000"/>
            </a:spcAft>
            <a:buChar char="••"/>
          </a:pPr>
          <a:r>
            <a:rPr lang="en-US" sz="600" kern="1200" dirty="0" smtClean="0"/>
            <a:t>Read the brochure of the Career Cluster</a:t>
          </a:r>
          <a:endParaRPr lang="en-US" sz="600" kern="1200" dirty="0"/>
        </a:p>
        <a:p>
          <a:pPr marL="57150" lvl="1" indent="-57150" algn="l" defTabSz="266700">
            <a:lnSpc>
              <a:spcPct val="90000"/>
            </a:lnSpc>
            <a:spcBef>
              <a:spcPct val="0"/>
            </a:spcBef>
            <a:spcAft>
              <a:spcPct val="15000"/>
            </a:spcAft>
            <a:buChar char="••"/>
          </a:pPr>
          <a:r>
            <a:rPr lang="en-US" sz="600" kern="1200" dirty="0" smtClean="0"/>
            <a:t>Class activity to explore and illustrate the pathways within the cluster</a:t>
          </a:r>
          <a:endParaRPr lang="en-US" sz="600" kern="1200" dirty="0"/>
        </a:p>
        <a:p>
          <a:pPr marL="57150" lvl="1" indent="-57150" algn="l" defTabSz="266700">
            <a:lnSpc>
              <a:spcPct val="90000"/>
            </a:lnSpc>
            <a:spcBef>
              <a:spcPct val="0"/>
            </a:spcBef>
            <a:spcAft>
              <a:spcPct val="15000"/>
            </a:spcAft>
            <a:buChar char="••"/>
          </a:pPr>
          <a:r>
            <a:rPr lang="en-US" sz="600" kern="1200" dirty="0" smtClean="0"/>
            <a:t>Apply new knowledge of careers to a writing assignment</a:t>
          </a:r>
          <a:endParaRPr lang="en-US" sz="600" kern="1200" dirty="0"/>
        </a:p>
      </dsp:txBody>
      <dsp:txXfrm>
        <a:off x="3458103" y="1790218"/>
        <a:ext cx="1107315" cy="738210"/>
      </dsp:txXfrm>
    </dsp:sp>
    <dsp:sp modelId="{4FD432B7-B1F5-544C-8149-A71FB8842D9D}">
      <dsp:nvSpPr>
        <dsp:cNvPr id="0" name=""/>
        <dsp:cNvSpPr/>
      </dsp:nvSpPr>
      <dsp:spPr>
        <a:xfrm>
          <a:off x="2166425" y="2620990"/>
          <a:ext cx="738210" cy="73821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US" sz="700" kern="1200" dirty="0" smtClean="0"/>
            <a:t>Review of Touch Typing Skills</a:t>
          </a:r>
          <a:endParaRPr lang="en-US" sz="700" kern="1200" dirty="0"/>
        </a:p>
      </dsp:txBody>
      <dsp:txXfrm>
        <a:off x="2166425" y="2620990"/>
        <a:ext cx="738210" cy="738210"/>
      </dsp:txXfrm>
    </dsp:sp>
    <dsp:sp modelId="{58E446E3-6CA6-CB45-B1A7-F08AA5D67AA3}">
      <dsp:nvSpPr>
        <dsp:cNvPr id="0" name=""/>
        <dsp:cNvSpPr/>
      </dsp:nvSpPr>
      <dsp:spPr>
        <a:xfrm>
          <a:off x="2978457" y="2620990"/>
          <a:ext cx="1107315" cy="7382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266700">
            <a:lnSpc>
              <a:spcPct val="90000"/>
            </a:lnSpc>
            <a:spcBef>
              <a:spcPct val="0"/>
            </a:spcBef>
            <a:spcAft>
              <a:spcPct val="15000"/>
            </a:spcAft>
            <a:buChar char="••"/>
          </a:pPr>
          <a:r>
            <a:rPr lang="en-US" sz="600" kern="1200" dirty="0" smtClean="0"/>
            <a:t>Practice typing skills</a:t>
          </a:r>
          <a:endParaRPr lang="en-US" sz="600" kern="1200" dirty="0"/>
        </a:p>
        <a:p>
          <a:pPr marL="57150" lvl="1" indent="-57150" algn="l" defTabSz="266700">
            <a:lnSpc>
              <a:spcPct val="90000"/>
            </a:lnSpc>
            <a:spcBef>
              <a:spcPct val="0"/>
            </a:spcBef>
            <a:spcAft>
              <a:spcPct val="15000"/>
            </a:spcAft>
            <a:buChar char="••"/>
          </a:pPr>
          <a:r>
            <a:rPr lang="en-US" sz="600" kern="1200" dirty="0" smtClean="0"/>
            <a:t>Class Suggestion?</a:t>
          </a:r>
          <a:endParaRPr lang="en-US" sz="600" kern="1200" dirty="0"/>
        </a:p>
      </dsp:txBody>
      <dsp:txXfrm>
        <a:off x="2978457" y="2620990"/>
        <a:ext cx="1107315" cy="73821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537CCA3-2628-E94D-ACC9-BBA72CBF35B5}">
      <dsp:nvSpPr>
        <dsp:cNvPr id="0" name=""/>
        <dsp:cNvSpPr/>
      </dsp:nvSpPr>
      <dsp:spPr>
        <a:xfrm rot="3674712">
          <a:off x="2269116" y="3543585"/>
          <a:ext cx="887158" cy="47988"/>
        </a:xfrm>
        <a:custGeom>
          <a:avLst/>
          <a:gdLst/>
          <a:ahLst/>
          <a:cxnLst/>
          <a:rect l="0" t="0" r="0" b="0"/>
          <a:pathLst>
            <a:path>
              <a:moveTo>
                <a:pt x="0" y="23994"/>
              </a:moveTo>
              <a:lnTo>
                <a:pt x="887158" y="2399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B0D46C6-BC3F-4D47-BAF8-2A247207810F}">
      <dsp:nvSpPr>
        <dsp:cNvPr id="0" name=""/>
        <dsp:cNvSpPr/>
      </dsp:nvSpPr>
      <dsp:spPr>
        <a:xfrm rot="1308487">
          <a:off x="2786225" y="2860179"/>
          <a:ext cx="628645" cy="47988"/>
        </a:xfrm>
        <a:custGeom>
          <a:avLst/>
          <a:gdLst/>
          <a:ahLst/>
          <a:cxnLst/>
          <a:rect l="0" t="0" r="0" b="0"/>
          <a:pathLst>
            <a:path>
              <a:moveTo>
                <a:pt x="0" y="23994"/>
              </a:moveTo>
              <a:lnTo>
                <a:pt x="628645" y="2399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8D09D8C-62B9-4743-94A9-A40A0BF52525}">
      <dsp:nvSpPr>
        <dsp:cNvPr id="0" name=""/>
        <dsp:cNvSpPr/>
      </dsp:nvSpPr>
      <dsp:spPr>
        <a:xfrm rot="20291513">
          <a:off x="2786225" y="2077933"/>
          <a:ext cx="628645" cy="47988"/>
        </a:xfrm>
        <a:custGeom>
          <a:avLst/>
          <a:gdLst/>
          <a:ahLst/>
          <a:cxnLst/>
          <a:rect l="0" t="0" r="0" b="0"/>
          <a:pathLst>
            <a:path>
              <a:moveTo>
                <a:pt x="0" y="23994"/>
              </a:moveTo>
              <a:lnTo>
                <a:pt x="628645" y="2399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178EBD0-29C2-4449-B56E-0780B02A3351}">
      <dsp:nvSpPr>
        <dsp:cNvPr id="0" name=""/>
        <dsp:cNvSpPr/>
      </dsp:nvSpPr>
      <dsp:spPr>
        <a:xfrm rot="17925288">
          <a:off x="2269116" y="1394528"/>
          <a:ext cx="887158" cy="47988"/>
        </a:xfrm>
        <a:custGeom>
          <a:avLst/>
          <a:gdLst/>
          <a:ahLst/>
          <a:cxnLst/>
          <a:rect l="0" t="0" r="0" b="0"/>
          <a:pathLst>
            <a:path>
              <a:moveTo>
                <a:pt x="0" y="23994"/>
              </a:moveTo>
              <a:lnTo>
                <a:pt x="887158" y="2399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C0FAD20-AA90-8043-9BCB-3B3CD043F6B1}">
      <dsp:nvSpPr>
        <dsp:cNvPr id="0" name=""/>
        <dsp:cNvSpPr/>
      </dsp:nvSpPr>
      <dsp:spPr>
        <a:xfrm>
          <a:off x="1065900" y="1513553"/>
          <a:ext cx="1958995" cy="1958995"/>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78AC5A9-1888-E24F-A71F-EB46E459621B}">
      <dsp:nvSpPr>
        <dsp:cNvPr id="0" name=""/>
        <dsp:cNvSpPr/>
      </dsp:nvSpPr>
      <dsp:spPr>
        <a:xfrm>
          <a:off x="2641536" y="598"/>
          <a:ext cx="1096660" cy="109666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Review of Technology Care</a:t>
          </a:r>
          <a:endParaRPr lang="en-US" sz="1100" kern="1200" dirty="0"/>
        </a:p>
      </dsp:txBody>
      <dsp:txXfrm>
        <a:off x="2641536" y="598"/>
        <a:ext cx="1096660" cy="1096660"/>
      </dsp:txXfrm>
    </dsp:sp>
    <dsp:sp modelId="{2B873797-EE8B-5B48-9A15-1D666DFCA6B3}">
      <dsp:nvSpPr>
        <dsp:cNvPr id="0" name=""/>
        <dsp:cNvSpPr/>
      </dsp:nvSpPr>
      <dsp:spPr>
        <a:xfrm>
          <a:off x="3847862" y="598"/>
          <a:ext cx="1644990" cy="1096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400050">
            <a:lnSpc>
              <a:spcPct val="90000"/>
            </a:lnSpc>
            <a:spcBef>
              <a:spcPct val="0"/>
            </a:spcBef>
            <a:spcAft>
              <a:spcPct val="15000"/>
            </a:spcAft>
            <a:buChar char="••"/>
          </a:pPr>
          <a:r>
            <a:rPr lang="en-US" sz="900" kern="1200" dirty="0" smtClean="0"/>
            <a:t>File Management and Storage</a:t>
          </a:r>
          <a:endParaRPr lang="en-US" sz="900" kern="1200" dirty="0"/>
        </a:p>
        <a:p>
          <a:pPr marL="57150" lvl="1" indent="-57150" algn="l" defTabSz="400050">
            <a:lnSpc>
              <a:spcPct val="90000"/>
            </a:lnSpc>
            <a:spcBef>
              <a:spcPct val="0"/>
            </a:spcBef>
            <a:spcAft>
              <a:spcPct val="15000"/>
            </a:spcAft>
            <a:buChar char="••"/>
          </a:pPr>
          <a:r>
            <a:rPr lang="en-US" sz="900" kern="1200" dirty="0" smtClean="0"/>
            <a:t>Understand when to use word processing, spreadsheet, database, and desktop publishing software</a:t>
          </a:r>
          <a:endParaRPr lang="en-US" sz="900" kern="1200" dirty="0"/>
        </a:p>
        <a:p>
          <a:pPr marL="57150" lvl="1" indent="-57150" algn="l" defTabSz="400050">
            <a:lnSpc>
              <a:spcPct val="90000"/>
            </a:lnSpc>
            <a:spcBef>
              <a:spcPct val="0"/>
            </a:spcBef>
            <a:spcAft>
              <a:spcPct val="15000"/>
            </a:spcAft>
            <a:buChar char="••"/>
          </a:pPr>
          <a:r>
            <a:rPr lang="en-US" sz="900" kern="1200" dirty="0" smtClean="0"/>
            <a:t>Demonstrate touch keyboarding skills at acceptable speed and accuracy</a:t>
          </a:r>
          <a:endParaRPr lang="en-US" sz="900" kern="1200" dirty="0"/>
        </a:p>
      </dsp:txBody>
      <dsp:txXfrm>
        <a:off x="3847862" y="598"/>
        <a:ext cx="1644990" cy="1096660"/>
      </dsp:txXfrm>
    </dsp:sp>
    <dsp:sp modelId="{F53E8930-4F57-6745-B6D0-7F284F37FA3E}">
      <dsp:nvSpPr>
        <dsp:cNvPr id="0" name=""/>
        <dsp:cNvSpPr/>
      </dsp:nvSpPr>
      <dsp:spPr>
        <a:xfrm>
          <a:off x="3353134" y="1233122"/>
          <a:ext cx="1096660" cy="109666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Create Advanced Word Documents</a:t>
          </a:r>
          <a:endParaRPr lang="en-US" sz="1100" kern="1200" dirty="0"/>
        </a:p>
      </dsp:txBody>
      <dsp:txXfrm>
        <a:off x="3353134" y="1233122"/>
        <a:ext cx="1096660" cy="1096660"/>
      </dsp:txXfrm>
    </dsp:sp>
    <dsp:sp modelId="{3FFABC8E-2C5E-F944-A3EC-09DB8C714AF7}">
      <dsp:nvSpPr>
        <dsp:cNvPr id="0" name=""/>
        <dsp:cNvSpPr/>
      </dsp:nvSpPr>
      <dsp:spPr>
        <a:xfrm>
          <a:off x="4559460" y="1233122"/>
          <a:ext cx="1644990" cy="1096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400050">
            <a:lnSpc>
              <a:spcPct val="90000"/>
            </a:lnSpc>
            <a:spcBef>
              <a:spcPct val="0"/>
            </a:spcBef>
            <a:spcAft>
              <a:spcPct val="15000"/>
            </a:spcAft>
            <a:buChar char="••"/>
          </a:pPr>
          <a:r>
            <a:rPr lang="en-US" sz="900" kern="1200" dirty="0" smtClean="0"/>
            <a:t>Use Microsoft Word to Create Business Documents</a:t>
          </a:r>
          <a:endParaRPr lang="en-US" sz="900" kern="1200" dirty="0"/>
        </a:p>
        <a:p>
          <a:pPr marL="57150" lvl="1" indent="-57150" algn="l" defTabSz="400050">
            <a:lnSpc>
              <a:spcPct val="90000"/>
            </a:lnSpc>
            <a:spcBef>
              <a:spcPct val="0"/>
            </a:spcBef>
            <a:spcAft>
              <a:spcPct val="15000"/>
            </a:spcAft>
            <a:buChar char="••"/>
          </a:pPr>
          <a:r>
            <a:rPr lang="en-US" sz="900" kern="1200" dirty="0" smtClean="0"/>
            <a:t>Show ability to edit and print documents</a:t>
          </a:r>
          <a:endParaRPr lang="en-US" sz="900" kern="1200" dirty="0"/>
        </a:p>
        <a:p>
          <a:pPr marL="57150" lvl="1" indent="-57150" algn="l" defTabSz="400050">
            <a:lnSpc>
              <a:spcPct val="90000"/>
            </a:lnSpc>
            <a:spcBef>
              <a:spcPct val="0"/>
            </a:spcBef>
            <a:spcAft>
              <a:spcPct val="15000"/>
            </a:spcAft>
            <a:buChar char="••"/>
          </a:pPr>
          <a:endParaRPr lang="en-US" sz="900" kern="1200" dirty="0"/>
        </a:p>
      </dsp:txBody>
      <dsp:txXfrm>
        <a:off x="4559460" y="1233122"/>
        <a:ext cx="1644990" cy="1096660"/>
      </dsp:txXfrm>
    </dsp:sp>
    <dsp:sp modelId="{26593683-9125-5A41-9557-14D7E7EFE5F0}">
      <dsp:nvSpPr>
        <dsp:cNvPr id="0" name=""/>
        <dsp:cNvSpPr/>
      </dsp:nvSpPr>
      <dsp:spPr>
        <a:xfrm>
          <a:off x="3353134" y="2656318"/>
          <a:ext cx="1096660" cy="109666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Careers Related to Business Information Management</a:t>
          </a:r>
          <a:endParaRPr lang="en-US" sz="1100" kern="1200" dirty="0"/>
        </a:p>
      </dsp:txBody>
      <dsp:txXfrm>
        <a:off x="3353134" y="2656318"/>
        <a:ext cx="1096660" cy="1096660"/>
      </dsp:txXfrm>
    </dsp:sp>
    <dsp:sp modelId="{A74EAFAE-9FA2-AE43-A9A7-418D3860AD3E}">
      <dsp:nvSpPr>
        <dsp:cNvPr id="0" name=""/>
        <dsp:cNvSpPr/>
      </dsp:nvSpPr>
      <dsp:spPr>
        <a:xfrm>
          <a:off x="4559460" y="2656318"/>
          <a:ext cx="1644990" cy="1096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400050">
            <a:lnSpc>
              <a:spcPct val="90000"/>
            </a:lnSpc>
            <a:spcBef>
              <a:spcPct val="0"/>
            </a:spcBef>
            <a:spcAft>
              <a:spcPct val="15000"/>
            </a:spcAft>
            <a:buChar char="••"/>
          </a:pPr>
          <a:r>
            <a:rPr lang="en-US" sz="900" kern="1200" dirty="0" smtClean="0"/>
            <a:t>Read the brochure of the Career Cluster</a:t>
          </a:r>
          <a:endParaRPr lang="en-US" sz="900" kern="1200" dirty="0"/>
        </a:p>
        <a:p>
          <a:pPr marL="57150" lvl="1" indent="-57150" algn="l" defTabSz="400050">
            <a:lnSpc>
              <a:spcPct val="90000"/>
            </a:lnSpc>
            <a:spcBef>
              <a:spcPct val="0"/>
            </a:spcBef>
            <a:spcAft>
              <a:spcPct val="15000"/>
            </a:spcAft>
            <a:buChar char="••"/>
          </a:pPr>
          <a:r>
            <a:rPr lang="en-US" sz="900" kern="1200" dirty="0" smtClean="0"/>
            <a:t>Class activity to explore and illustrate the pathways within the cluster</a:t>
          </a:r>
          <a:endParaRPr lang="en-US" sz="900" kern="1200" dirty="0"/>
        </a:p>
        <a:p>
          <a:pPr marL="57150" lvl="1" indent="-57150" algn="l" defTabSz="400050">
            <a:lnSpc>
              <a:spcPct val="90000"/>
            </a:lnSpc>
            <a:spcBef>
              <a:spcPct val="0"/>
            </a:spcBef>
            <a:spcAft>
              <a:spcPct val="15000"/>
            </a:spcAft>
            <a:buChar char="••"/>
          </a:pPr>
          <a:r>
            <a:rPr lang="en-US" sz="900" kern="1200" dirty="0" smtClean="0"/>
            <a:t>Apply new knowledge of careers to a writing assignment</a:t>
          </a:r>
          <a:endParaRPr lang="en-US" sz="900" kern="1200" dirty="0"/>
        </a:p>
      </dsp:txBody>
      <dsp:txXfrm>
        <a:off x="4559460" y="2656318"/>
        <a:ext cx="1644990" cy="1096660"/>
      </dsp:txXfrm>
    </dsp:sp>
    <dsp:sp modelId="{4FD432B7-B1F5-544C-8149-A71FB8842D9D}">
      <dsp:nvSpPr>
        <dsp:cNvPr id="0" name=""/>
        <dsp:cNvSpPr/>
      </dsp:nvSpPr>
      <dsp:spPr>
        <a:xfrm>
          <a:off x="2641536" y="3888842"/>
          <a:ext cx="1096660" cy="109666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Review of Touch Typing Skills</a:t>
          </a:r>
          <a:endParaRPr lang="en-US" sz="1100" kern="1200" dirty="0"/>
        </a:p>
      </dsp:txBody>
      <dsp:txXfrm>
        <a:off x="2641536" y="3888842"/>
        <a:ext cx="1096660" cy="1096660"/>
      </dsp:txXfrm>
    </dsp:sp>
    <dsp:sp modelId="{58E446E3-6CA6-CB45-B1A7-F08AA5D67AA3}">
      <dsp:nvSpPr>
        <dsp:cNvPr id="0" name=""/>
        <dsp:cNvSpPr/>
      </dsp:nvSpPr>
      <dsp:spPr>
        <a:xfrm>
          <a:off x="3847862" y="3888842"/>
          <a:ext cx="1644990" cy="1096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400050">
            <a:lnSpc>
              <a:spcPct val="90000"/>
            </a:lnSpc>
            <a:spcBef>
              <a:spcPct val="0"/>
            </a:spcBef>
            <a:spcAft>
              <a:spcPct val="15000"/>
            </a:spcAft>
            <a:buChar char="••"/>
          </a:pPr>
          <a:r>
            <a:rPr lang="en-US" sz="900" kern="1200" dirty="0" smtClean="0"/>
            <a:t>Practice typing skills</a:t>
          </a:r>
          <a:endParaRPr lang="en-US" sz="900" kern="1200" dirty="0"/>
        </a:p>
        <a:p>
          <a:pPr marL="57150" lvl="1" indent="-57150" algn="l" defTabSz="400050">
            <a:lnSpc>
              <a:spcPct val="90000"/>
            </a:lnSpc>
            <a:spcBef>
              <a:spcPct val="0"/>
            </a:spcBef>
            <a:spcAft>
              <a:spcPct val="15000"/>
            </a:spcAft>
            <a:buChar char="••"/>
          </a:pPr>
          <a:r>
            <a:rPr lang="en-US" sz="900" kern="1200" dirty="0" smtClean="0"/>
            <a:t>Class Suggestion?</a:t>
          </a:r>
          <a:endParaRPr lang="en-US" sz="900" kern="1200" dirty="0"/>
        </a:p>
      </dsp:txBody>
      <dsp:txXfrm>
        <a:off x="3847862" y="3888842"/>
        <a:ext cx="1644990" cy="1096660"/>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537CCA3-2628-E94D-ACC9-BBA72CBF35B5}">
      <dsp:nvSpPr>
        <dsp:cNvPr id="0" name=""/>
        <dsp:cNvSpPr/>
      </dsp:nvSpPr>
      <dsp:spPr>
        <a:xfrm rot="3674712">
          <a:off x="2269116" y="3543585"/>
          <a:ext cx="887158" cy="47988"/>
        </a:xfrm>
        <a:custGeom>
          <a:avLst/>
          <a:gdLst/>
          <a:ahLst/>
          <a:cxnLst/>
          <a:rect l="0" t="0" r="0" b="0"/>
          <a:pathLst>
            <a:path>
              <a:moveTo>
                <a:pt x="0" y="23994"/>
              </a:moveTo>
              <a:lnTo>
                <a:pt x="887158" y="2399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B0D46C6-BC3F-4D47-BAF8-2A247207810F}">
      <dsp:nvSpPr>
        <dsp:cNvPr id="0" name=""/>
        <dsp:cNvSpPr/>
      </dsp:nvSpPr>
      <dsp:spPr>
        <a:xfrm rot="1308487">
          <a:off x="2786225" y="2860179"/>
          <a:ext cx="628645" cy="47988"/>
        </a:xfrm>
        <a:custGeom>
          <a:avLst/>
          <a:gdLst/>
          <a:ahLst/>
          <a:cxnLst/>
          <a:rect l="0" t="0" r="0" b="0"/>
          <a:pathLst>
            <a:path>
              <a:moveTo>
                <a:pt x="0" y="23994"/>
              </a:moveTo>
              <a:lnTo>
                <a:pt x="628645" y="2399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8D09D8C-62B9-4743-94A9-A40A0BF52525}">
      <dsp:nvSpPr>
        <dsp:cNvPr id="0" name=""/>
        <dsp:cNvSpPr/>
      </dsp:nvSpPr>
      <dsp:spPr>
        <a:xfrm rot="20291513">
          <a:off x="2786225" y="2077933"/>
          <a:ext cx="628645" cy="47988"/>
        </a:xfrm>
        <a:custGeom>
          <a:avLst/>
          <a:gdLst/>
          <a:ahLst/>
          <a:cxnLst/>
          <a:rect l="0" t="0" r="0" b="0"/>
          <a:pathLst>
            <a:path>
              <a:moveTo>
                <a:pt x="0" y="23994"/>
              </a:moveTo>
              <a:lnTo>
                <a:pt x="628645" y="2399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178EBD0-29C2-4449-B56E-0780B02A3351}">
      <dsp:nvSpPr>
        <dsp:cNvPr id="0" name=""/>
        <dsp:cNvSpPr/>
      </dsp:nvSpPr>
      <dsp:spPr>
        <a:xfrm rot="17925288">
          <a:off x="2269116" y="1394528"/>
          <a:ext cx="887158" cy="47988"/>
        </a:xfrm>
        <a:custGeom>
          <a:avLst/>
          <a:gdLst/>
          <a:ahLst/>
          <a:cxnLst/>
          <a:rect l="0" t="0" r="0" b="0"/>
          <a:pathLst>
            <a:path>
              <a:moveTo>
                <a:pt x="0" y="23994"/>
              </a:moveTo>
              <a:lnTo>
                <a:pt x="887158" y="2399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C0FAD20-AA90-8043-9BCB-3B3CD043F6B1}">
      <dsp:nvSpPr>
        <dsp:cNvPr id="0" name=""/>
        <dsp:cNvSpPr/>
      </dsp:nvSpPr>
      <dsp:spPr>
        <a:xfrm>
          <a:off x="1142575" y="1513553"/>
          <a:ext cx="1958995" cy="1958995"/>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78AC5A9-1888-E24F-A71F-EB46E459621B}">
      <dsp:nvSpPr>
        <dsp:cNvPr id="0" name=""/>
        <dsp:cNvSpPr/>
      </dsp:nvSpPr>
      <dsp:spPr>
        <a:xfrm>
          <a:off x="2641536" y="598"/>
          <a:ext cx="1096660" cy="109666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Review of Technology Care</a:t>
          </a:r>
          <a:endParaRPr lang="en-US" sz="1100" kern="1200" dirty="0"/>
        </a:p>
      </dsp:txBody>
      <dsp:txXfrm>
        <a:off x="2641536" y="598"/>
        <a:ext cx="1096660" cy="1096660"/>
      </dsp:txXfrm>
    </dsp:sp>
    <dsp:sp modelId="{2B873797-EE8B-5B48-9A15-1D666DFCA6B3}">
      <dsp:nvSpPr>
        <dsp:cNvPr id="0" name=""/>
        <dsp:cNvSpPr/>
      </dsp:nvSpPr>
      <dsp:spPr>
        <a:xfrm>
          <a:off x="3847862" y="598"/>
          <a:ext cx="1644990" cy="1096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400050">
            <a:lnSpc>
              <a:spcPct val="90000"/>
            </a:lnSpc>
            <a:spcBef>
              <a:spcPct val="0"/>
            </a:spcBef>
            <a:spcAft>
              <a:spcPct val="15000"/>
            </a:spcAft>
            <a:buChar char="••"/>
          </a:pPr>
          <a:r>
            <a:rPr lang="en-US" sz="900" kern="1200" dirty="0" smtClean="0"/>
            <a:t>File Management and Storage</a:t>
          </a:r>
          <a:endParaRPr lang="en-US" sz="900" kern="1200" dirty="0"/>
        </a:p>
        <a:p>
          <a:pPr marL="57150" lvl="1" indent="-57150" algn="l" defTabSz="400050">
            <a:lnSpc>
              <a:spcPct val="90000"/>
            </a:lnSpc>
            <a:spcBef>
              <a:spcPct val="0"/>
            </a:spcBef>
            <a:spcAft>
              <a:spcPct val="15000"/>
            </a:spcAft>
            <a:buChar char="••"/>
          </a:pPr>
          <a:r>
            <a:rPr lang="en-US" sz="900" kern="1200" dirty="0" smtClean="0"/>
            <a:t>Understand when to use word processing, spreadsheet, database, and desktop publishing software</a:t>
          </a:r>
          <a:endParaRPr lang="en-US" sz="900" kern="1200" dirty="0"/>
        </a:p>
        <a:p>
          <a:pPr marL="57150" lvl="1" indent="-57150" algn="l" defTabSz="400050">
            <a:lnSpc>
              <a:spcPct val="90000"/>
            </a:lnSpc>
            <a:spcBef>
              <a:spcPct val="0"/>
            </a:spcBef>
            <a:spcAft>
              <a:spcPct val="15000"/>
            </a:spcAft>
            <a:buChar char="••"/>
          </a:pPr>
          <a:r>
            <a:rPr lang="en-US" sz="900" kern="1200" dirty="0" smtClean="0"/>
            <a:t>Demonstrate touch keyboarding skills at acceptable speed and accuracy</a:t>
          </a:r>
          <a:endParaRPr lang="en-US" sz="900" kern="1200" dirty="0"/>
        </a:p>
      </dsp:txBody>
      <dsp:txXfrm>
        <a:off x="3847862" y="598"/>
        <a:ext cx="1644990" cy="1096660"/>
      </dsp:txXfrm>
    </dsp:sp>
    <dsp:sp modelId="{F53E8930-4F57-6745-B6D0-7F284F37FA3E}">
      <dsp:nvSpPr>
        <dsp:cNvPr id="0" name=""/>
        <dsp:cNvSpPr/>
      </dsp:nvSpPr>
      <dsp:spPr>
        <a:xfrm>
          <a:off x="3353134" y="1233122"/>
          <a:ext cx="1096660" cy="109666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Create Advanced Word Documents</a:t>
          </a:r>
          <a:endParaRPr lang="en-US" sz="1100" kern="1200" dirty="0"/>
        </a:p>
      </dsp:txBody>
      <dsp:txXfrm>
        <a:off x="3353134" y="1233122"/>
        <a:ext cx="1096660" cy="1096660"/>
      </dsp:txXfrm>
    </dsp:sp>
    <dsp:sp modelId="{3FFABC8E-2C5E-F944-A3EC-09DB8C714AF7}">
      <dsp:nvSpPr>
        <dsp:cNvPr id="0" name=""/>
        <dsp:cNvSpPr/>
      </dsp:nvSpPr>
      <dsp:spPr>
        <a:xfrm>
          <a:off x="4559460" y="1233122"/>
          <a:ext cx="1644990" cy="1096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400050">
            <a:lnSpc>
              <a:spcPct val="90000"/>
            </a:lnSpc>
            <a:spcBef>
              <a:spcPct val="0"/>
            </a:spcBef>
            <a:spcAft>
              <a:spcPct val="15000"/>
            </a:spcAft>
            <a:buChar char="••"/>
          </a:pPr>
          <a:r>
            <a:rPr lang="en-US" sz="900" kern="1200" dirty="0" smtClean="0"/>
            <a:t>Use Microsoft Word to Create Business Documents</a:t>
          </a:r>
          <a:endParaRPr lang="en-US" sz="900" kern="1200" dirty="0"/>
        </a:p>
        <a:p>
          <a:pPr marL="57150" lvl="1" indent="-57150" algn="l" defTabSz="400050">
            <a:lnSpc>
              <a:spcPct val="90000"/>
            </a:lnSpc>
            <a:spcBef>
              <a:spcPct val="0"/>
            </a:spcBef>
            <a:spcAft>
              <a:spcPct val="15000"/>
            </a:spcAft>
            <a:buChar char="••"/>
          </a:pPr>
          <a:r>
            <a:rPr lang="en-US" sz="900" kern="1200" dirty="0" smtClean="0"/>
            <a:t>Show ability to edit and print documents</a:t>
          </a:r>
          <a:endParaRPr lang="en-US" sz="900" kern="1200" dirty="0"/>
        </a:p>
        <a:p>
          <a:pPr marL="57150" lvl="1" indent="-57150" algn="l" defTabSz="400050">
            <a:lnSpc>
              <a:spcPct val="90000"/>
            </a:lnSpc>
            <a:spcBef>
              <a:spcPct val="0"/>
            </a:spcBef>
            <a:spcAft>
              <a:spcPct val="15000"/>
            </a:spcAft>
            <a:buChar char="••"/>
          </a:pPr>
          <a:endParaRPr lang="en-US" sz="900" kern="1200" dirty="0"/>
        </a:p>
      </dsp:txBody>
      <dsp:txXfrm>
        <a:off x="4559460" y="1233122"/>
        <a:ext cx="1644990" cy="1096660"/>
      </dsp:txXfrm>
    </dsp:sp>
    <dsp:sp modelId="{26593683-9125-5A41-9557-14D7E7EFE5F0}">
      <dsp:nvSpPr>
        <dsp:cNvPr id="0" name=""/>
        <dsp:cNvSpPr/>
      </dsp:nvSpPr>
      <dsp:spPr>
        <a:xfrm>
          <a:off x="3353134" y="2656318"/>
          <a:ext cx="1096660" cy="109666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Careers Related to Business Information Management</a:t>
          </a:r>
          <a:endParaRPr lang="en-US" sz="1100" kern="1200" dirty="0"/>
        </a:p>
      </dsp:txBody>
      <dsp:txXfrm>
        <a:off x="3353134" y="2656318"/>
        <a:ext cx="1096660" cy="1096660"/>
      </dsp:txXfrm>
    </dsp:sp>
    <dsp:sp modelId="{A74EAFAE-9FA2-AE43-A9A7-418D3860AD3E}">
      <dsp:nvSpPr>
        <dsp:cNvPr id="0" name=""/>
        <dsp:cNvSpPr/>
      </dsp:nvSpPr>
      <dsp:spPr>
        <a:xfrm>
          <a:off x="4559460" y="2656318"/>
          <a:ext cx="1644990" cy="1096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400050">
            <a:lnSpc>
              <a:spcPct val="90000"/>
            </a:lnSpc>
            <a:spcBef>
              <a:spcPct val="0"/>
            </a:spcBef>
            <a:spcAft>
              <a:spcPct val="15000"/>
            </a:spcAft>
            <a:buChar char="••"/>
          </a:pPr>
          <a:r>
            <a:rPr lang="en-US" sz="900" kern="1200" dirty="0" smtClean="0"/>
            <a:t>Read the brochure of the Career Cluster</a:t>
          </a:r>
          <a:endParaRPr lang="en-US" sz="900" kern="1200" dirty="0"/>
        </a:p>
        <a:p>
          <a:pPr marL="57150" lvl="1" indent="-57150" algn="l" defTabSz="400050">
            <a:lnSpc>
              <a:spcPct val="90000"/>
            </a:lnSpc>
            <a:spcBef>
              <a:spcPct val="0"/>
            </a:spcBef>
            <a:spcAft>
              <a:spcPct val="15000"/>
            </a:spcAft>
            <a:buChar char="••"/>
          </a:pPr>
          <a:r>
            <a:rPr lang="en-US" sz="900" kern="1200" dirty="0" smtClean="0"/>
            <a:t>Class activity to explore and illustrate the pathways within the cluster</a:t>
          </a:r>
          <a:endParaRPr lang="en-US" sz="900" kern="1200" dirty="0"/>
        </a:p>
        <a:p>
          <a:pPr marL="57150" lvl="1" indent="-57150" algn="l" defTabSz="400050">
            <a:lnSpc>
              <a:spcPct val="90000"/>
            </a:lnSpc>
            <a:spcBef>
              <a:spcPct val="0"/>
            </a:spcBef>
            <a:spcAft>
              <a:spcPct val="15000"/>
            </a:spcAft>
            <a:buChar char="••"/>
          </a:pPr>
          <a:r>
            <a:rPr lang="en-US" sz="900" kern="1200" dirty="0" smtClean="0"/>
            <a:t>Apply new knowledge of careers to a writing assignment</a:t>
          </a:r>
          <a:endParaRPr lang="en-US" sz="900" kern="1200" dirty="0"/>
        </a:p>
      </dsp:txBody>
      <dsp:txXfrm>
        <a:off x="4559460" y="2656318"/>
        <a:ext cx="1644990" cy="1096660"/>
      </dsp:txXfrm>
    </dsp:sp>
    <dsp:sp modelId="{4FD432B7-B1F5-544C-8149-A71FB8842D9D}">
      <dsp:nvSpPr>
        <dsp:cNvPr id="0" name=""/>
        <dsp:cNvSpPr/>
      </dsp:nvSpPr>
      <dsp:spPr>
        <a:xfrm>
          <a:off x="2641536" y="3888842"/>
          <a:ext cx="1096660" cy="109666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Review of Touch Typing Skills</a:t>
          </a:r>
          <a:endParaRPr lang="en-US" sz="1100" kern="1200" dirty="0"/>
        </a:p>
      </dsp:txBody>
      <dsp:txXfrm>
        <a:off x="2641536" y="3888842"/>
        <a:ext cx="1096660" cy="1096660"/>
      </dsp:txXfrm>
    </dsp:sp>
    <dsp:sp modelId="{58E446E3-6CA6-CB45-B1A7-F08AA5D67AA3}">
      <dsp:nvSpPr>
        <dsp:cNvPr id="0" name=""/>
        <dsp:cNvSpPr/>
      </dsp:nvSpPr>
      <dsp:spPr>
        <a:xfrm>
          <a:off x="3847862" y="3888842"/>
          <a:ext cx="1644990" cy="1096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400050">
            <a:lnSpc>
              <a:spcPct val="90000"/>
            </a:lnSpc>
            <a:spcBef>
              <a:spcPct val="0"/>
            </a:spcBef>
            <a:spcAft>
              <a:spcPct val="15000"/>
            </a:spcAft>
            <a:buChar char="••"/>
          </a:pPr>
          <a:r>
            <a:rPr lang="en-US" sz="900" kern="1200" dirty="0" smtClean="0"/>
            <a:t>Practice typing skills</a:t>
          </a:r>
          <a:endParaRPr lang="en-US" sz="900" kern="1200" dirty="0"/>
        </a:p>
        <a:p>
          <a:pPr marL="57150" lvl="1" indent="-57150" algn="l" defTabSz="400050">
            <a:lnSpc>
              <a:spcPct val="90000"/>
            </a:lnSpc>
            <a:spcBef>
              <a:spcPct val="0"/>
            </a:spcBef>
            <a:spcAft>
              <a:spcPct val="15000"/>
            </a:spcAft>
            <a:buChar char="••"/>
          </a:pPr>
          <a:r>
            <a:rPr lang="en-US" sz="900" kern="1200" dirty="0" smtClean="0"/>
            <a:t>Class Suggestion?</a:t>
          </a:r>
          <a:endParaRPr lang="en-US" sz="900" kern="1200" dirty="0"/>
        </a:p>
      </dsp:txBody>
      <dsp:txXfrm>
        <a:off x="3847862" y="3888842"/>
        <a:ext cx="1644990" cy="1096660"/>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627776-3410-4545-962E-3F21B10006B1}" type="datetimeFigureOut">
              <a:rPr lang="en-US" smtClean="0"/>
              <a:pPr/>
              <a:t>2/21/11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172415-7EBC-1F41-AD37-0D77CA8A1D3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Activity:</a:t>
            </a:r>
            <a:r>
              <a:rPr lang="en-US" baseline="0" dirty="0" smtClean="0"/>
              <a:t> have 2 student volunteers come to the front of the “office”. They are in charge of distributing payroll according to the agreements that the company has with each employee. While they wait at the front of the room, tell them which half of the class each of them is assigned to and then go about the room telling each “employee” what their wages are. Next, the payroll department must go about properly paying the employees without any written support.</a:t>
            </a:r>
            <a:endParaRPr lang="en-US" dirty="0"/>
          </a:p>
        </p:txBody>
      </p:sp>
      <p:sp>
        <p:nvSpPr>
          <p:cNvPr id="4" name="Slide Number Placeholder 3"/>
          <p:cNvSpPr>
            <a:spLocks noGrp="1"/>
          </p:cNvSpPr>
          <p:nvPr>
            <p:ph type="sldNum" sz="quarter" idx="10"/>
          </p:nvPr>
        </p:nvSpPr>
        <p:spPr/>
        <p:txBody>
          <a:bodyPr/>
          <a:lstStyle/>
          <a:p>
            <a:fld id="{59172415-7EBC-1F41-AD37-0D77CA8A1D3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Expected responses: </a:t>
            </a:r>
          </a:p>
          <a:p>
            <a:pPr>
              <a:buFontTx/>
              <a:buChar char="-"/>
            </a:pPr>
            <a:r>
              <a:rPr lang="en-US" dirty="0" smtClean="0"/>
              <a:t>unable to remember what each employee earns</a:t>
            </a:r>
          </a:p>
          <a:p>
            <a:pPr>
              <a:buFontTx/>
              <a:buChar char="-"/>
            </a:pPr>
            <a:r>
              <a:rPr lang="en-US" dirty="0" smtClean="0"/>
              <a:t>Difficulty calculating monthly</a:t>
            </a:r>
            <a:r>
              <a:rPr lang="en-US" baseline="0" dirty="0" smtClean="0"/>
              <a:t> amount</a:t>
            </a:r>
          </a:p>
          <a:p>
            <a:pPr>
              <a:buFontTx/>
              <a:buChar char="-"/>
            </a:pPr>
            <a:r>
              <a:rPr lang="en-US" baseline="0" dirty="0" smtClean="0"/>
              <a:t>Some employees tried to say they earned a different amount</a:t>
            </a:r>
            <a:endParaRPr lang="en-US" dirty="0"/>
          </a:p>
        </p:txBody>
      </p:sp>
      <p:sp>
        <p:nvSpPr>
          <p:cNvPr id="4" name="Slide Number Placeholder 3"/>
          <p:cNvSpPr>
            <a:spLocks noGrp="1"/>
          </p:cNvSpPr>
          <p:nvPr>
            <p:ph type="sldNum" sz="quarter" idx="10"/>
          </p:nvPr>
        </p:nvSpPr>
        <p:spPr/>
        <p:txBody>
          <a:bodyPr/>
          <a:lstStyle/>
          <a:p>
            <a:fld id="{59172415-7EBC-1F41-AD37-0D77CA8A1D3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Period 5B – finished this slide as of </a:t>
            </a:r>
            <a:r>
              <a:rPr lang="en-US" dirty="0" err="1" smtClean="0"/>
              <a:t>feb</a:t>
            </a:r>
            <a:r>
              <a:rPr lang="en-US" smtClean="0"/>
              <a:t> 9th</a:t>
            </a:r>
            <a:endParaRPr lang="en-US"/>
          </a:p>
        </p:txBody>
      </p:sp>
      <p:sp>
        <p:nvSpPr>
          <p:cNvPr id="4" name="Slide Number Placeholder 3"/>
          <p:cNvSpPr>
            <a:spLocks noGrp="1"/>
          </p:cNvSpPr>
          <p:nvPr>
            <p:ph type="sldNum" sz="quarter" idx="10"/>
          </p:nvPr>
        </p:nvSpPr>
        <p:spPr/>
        <p:txBody>
          <a:bodyPr/>
          <a:lstStyle/>
          <a:p>
            <a:fld id="{59172415-7EBC-1F41-AD37-0D77CA8A1D3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F12B12-E7AC-E143-BF59-0A49C50F1013}" type="datetimeFigureOut">
              <a:rPr lang="en-US" smtClean="0"/>
              <a:pPr/>
              <a:t>2/21/11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62561A-CBC5-2841-A1D7-814AEDB06DC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F12B12-E7AC-E143-BF59-0A49C50F1013}" type="datetimeFigureOut">
              <a:rPr lang="en-US" smtClean="0"/>
              <a:pPr/>
              <a:t>2/21/11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62561A-CBC5-2841-A1D7-814AEDB06DC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F12B12-E7AC-E143-BF59-0A49C50F1013}" type="datetimeFigureOut">
              <a:rPr lang="en-US" smtClean="0"/>
              <a:pPr/>
              <a:t>2/21/11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62561A-CBC5-2841-A1D7-814AEDB06DC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F12B12-E7AC-E143-BF59-0A49C50F1013}" type="datetimeFigureOut">
              <a:rPr lang="en-US" smtClean="0"/>
              <a:pPr/>
              <a:t>2/21/11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62561A-CBC5-2841-A1D7-814AEDB06DC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F12B12-E7AC-E143-BF59-0A49C50F1013}" type="datetimeFigureOut">
              <a:rPr lang="en-US" smtClean="0"/>
              <a:pPr/>
              <a:t>2/21/11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62561A-CBC5-2841-A1D7-814AEDB06DC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F12B12-E7AC-E143-BF59-0A49C50F1013}" type="datetimeFigureOut">
              <a:rPr lang="en-US" smtClean="0"/>
              <a:pPr/>
              <a:t>2/21/11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62561A-CBC5-2841-A1D7-814AEDB06DC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F12B12-E7AC-E143-BF59-0A49C50F1013}" type="datetimeFigureOut">
              <a:rPr lang="en-US" smtClean="0"/>
              <a:pPr/>
              <a:t>2/21/11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62561A-CBC5-2841-A1D7-814AEDB06DC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F12B12-E7AC-E143-BF59-0A49C50F1013}" type="datetimeFigureOut">
              <a:rPr lang="en-US" smtClean="0"/>
              <a:pPr/>
              <a:t>2/21/11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62561A-CBC5-2841-A1D7-814AEDB06DC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F12B12-E7AC-E143-BF59-0A49C50F1013}" type="datetimeFigureOut">
              <a:rPr lang="en-US" smtClean="0"/>
              <a:pPr/>
              <a:t>2/21/11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62561A-CBC5-2841-A1D7-814AEDB06DC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F12B12-E7AC-E143-BF59-0A49C50F1013}" type="datetimeFigureOut">
              <a:rPr lang="en-US" smtClean="0"/>
              <a:pPr/>
              <a:t>2/21/11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62561A-CBC5-2841-A1D7-814AEDB06DC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F12B12-E7AC-E143-BF59-0A49C50F1013}" type="datetimeFigureOut">
              <a:rPr lang="en-US" smtClean="0"/>
              <a:pPr/>
              <a:t>2/21/11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62561A-CBC5-2841-A1D7-814AEDB06DC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F12B12-E7AC-E143-BF59-0A49C50F1013}" type="datetimeFigureOut">
              <a:rPr lang="en-US" smtClean="0"/>
              <a:pPr/>
              <a:t>2/21/11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62561A-CBC5-2841-A1D7-814AEDB06DC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7"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diagramData" Target="../diagrams/data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diagramData" Target="../diagrams/data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8"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Hook Activity</a:t>
            </a:r>
            <a:endParaRPr lang="en-US" dirty="0"/>
          </a:p>
        </p:txBody>
      </p:sp>
      <p:sp>
        <p:nvSpPr>
          <p:cNvPr id="3" name="Content Placeholder 2"/>
          <p:cNvSpPr>
            <a:spLocks noGrp="1"/>
          </p:cNvSpPr>
          <p:nvPr>
            <p:ph idx="1"/>
          </p:nvPr>
        </p:nvSpPr>
        <p:spPr/>
        <p:txBody>
          <a:bodyPr/>
          <a:lstStyle/>
          <a:p>
            <a:r>
              <a:rPr lang="en-US" dirty="0" smtClean="0"/>
              <a:t>2 Volunteer</a:t>
            </a:r>
            <a:r>
              <a:rPr lang="en-US" baseline="0" dirty="0" smtClean="0"/>
              <a:t> Students to run the Payroll Department</a:t>
            </a:r>
          </a:p>
          <a:p>
            <a:r>
              <a:rPr lang="en-US" dirty="0" smtClean="0"/>
              <a:t>Fairly pay the employees for this months work</a:t>
            </a:r>
          </a:p>
          <a:p>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a:t>
            </a:r>
            <a:r>
              <a:rPr lang="en-US" baseline="0" dirty="0" smtClean="0"/>
              <a:t> Apply Touch Typing Skills</a:t>
            </a:r>
            <a:endParaRPr lang="en-US" dirty="0"/>
          </a:p>
        </p:txBody>
      </p:sp>
      <p:graphicFrame>
        <p:nvGraphicFramePr>
          <p:cNvPr id="4" name="Content Placeholder 3"/>
          <p:cNvGraphicFramePr>
            <a:graphicFrameLocks/>
          </p:cNvGraphicFramePr>
          <p:nvPr/>
        </p:nvGraphicFramePr>
        <p:xfrm>
          <a:off x="1795974" y="1417638"/>
          <a:ext cx="5721758" cy="3359356"/>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pic>
        <p:nvPicPr>
          <p:cNvPr id="5" name="Picture 4" descr="Screen shot 2011-02-03 at 7.32.00 PM.png"/>
          <p:cNvPicPr>
            <a:picLocks noChangeAspect="1"/>
          </p:cNvPicPr>
          <p:nvPr/>
        </p:nvPicPr>
        <p:blipFill>
          <a:blip r:embed="rId7"/>
          <a:stretch>
            <a:fillRect/>
          </a:stretch>
        </p:blipFill>
        <p:spPr>
          <a:xfrm>
            <a:off x="3185262" y="3936858"/>
            <a:ext cx="4289029" cy="2099837"/>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Unit Summary: Business Information</a:t>
            </a:r>
            <a:r>
              <a:rPr lang="en-US" baseline="0" dirty="0" smtClean="0"/>
              <a:t> Management</a:t>
            </a:r>
            <a:endParaRPr lang="en-US" dirty="0"/>
          </a:p>
        </p:txBody>
      </p:sp>
      <p:graphicFrame>
        <p:nvGraphicFramePr>
          <p:cNvPr id="4" name="Content Placeholder 3"/>
          <p:cNvGraphicFramePr>
            <a:graphicFrameLocks/>
          </p:cNvGraphicFramePr>
          <p:nvPr/>
        </p:nvGraphicFramePr>
        <p:xfrm>
          <a:off x="1006207" y="1541125"/>
          <a:ext cx="7348026" cy="4986102"/>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Unit Summary: Business Information</a:t>
            </a:r>
            <a:r>
              <a:rPr lang="en-US" baseline="0" dirty="0" smtClean="0"/>
              <a:t> Management</a:t>
            </a:r>
            <a:endParaRPr lang="en-US" dirty="0"/>
          </a:p>
        </p:txBody>
      </p:sp>
      <p:graphicFrame>
        <p:nvGraphicFramePr>
          <p:cNvPr id="4" name="Content Placeholder 3"/>
          <p:cNvGraphicFramePr>
            <a:graphicFrameLocks/>
          </p:cNvGraphicFramePr>
          <p:nvPr/>
        </p:nvGraphicFramePr>
        <p:xfrm>
          <a:off x="-1065898" y="1541125"/>
          <a:ext cx="7348026" cy="4986102"/>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6403474" y="2459789"/>
            <a:ext cx="2283326" cy="2308324"/>
          </a:xfrm>
          <a:prstGeom prst="rect">
            <a:avLst/>
          </a:prstGeom>
          <a:noFill/>
          <a:ln>
            <a:solidFill>
              <a:schemeClr val="accent1"/>
            </a:solidFill>
          </a:ln>
          <a:effectLst>
            <a:glow rad="101600">
              <a:schemeClr val="accent3">
                <a:lumMod val="60000"/>
                <a:lumOff val="40000"/>
                <a:alpha val="75000"/>
              </a:schemeClr>
            </a:glow>
          </a:effectLst>
        </p:spPr>
        <p:txBody>
          <a:bodyPr wrap="square" rtlCol="0">
            <a:spAutoFit/>
          </a:bodyPr>
          <a:lstStyle/>
          <a:p>
            <a:r>
              <a:rPr lang="en-US" dirty="0" smtClean="0"/>
              <a:t>Finish the graphic organizer for the unit.</a:t>
            </a:r>
          </a:p>
          <a:p>
            <a:endParaRPr lang="en-US" dirty="0" smtClean="0"/>
          </a:p>
          <a:p>
            <a:r>
              <a:rPr lang="en-US" dirty="0" smtClean="0"/>
              <a:t>Extra credit: create a poster for black history month (see orange sign by counter for details)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were the problems that</a:t>
            </a:r>
            <a:r>
              <a:rPr lang="en-US" baseline="0" dirty="0" smtClean="0"/>
              <a:t> the Payroll Dept. encountered</a:t>
            </a:r>
            <a:endParaRPr lang="en-US" dirty="0"/>
          </a:p>
        </p:txBody>
      </p:sp>
      <p:sp>
        <p:nvSpPr>
          <p:cNvPr id="3" name="Content Placeholder 2"/>
          <p:cNvSpPr>
            <a:spLocks noGrp="1"/>
          </p:cNvSpPr>
          <p:nvPr>
            <p:ph idx="1"/>
          </p:nvPr>
        </p:nvSpPr>
        <p:spPr/>
        <p:txBody>
          <a:bodyPr>
            <a:normAutofit/>
          </a:bodyPr>
          <a:lstStyle/>
          <a:p>
            <a:pPr>
              <a:buNone/>
            </a:pPr>
            <a:endParaRPr lang="en-US" dirty="0" smtClean="0"/>
          </a:p>
          <a:p>
            <a:r>
              <a:rPr lang="en-US" dirty="0" smtClean="0"/>
              <a:t>Upset with wages </a:t>
            </a:r>
          </a:p>
          <a:p>
            <a:r>
              <a:rPr lang="en-US" dirty="0" smtClean="0"/>
              <a:t> </a:t>
            </a:r>
          </a:p>
          <a:p>
            <a:r>
              <a:rPr lang="en-US" dirty="0" smtClean="0"/>
              <a:t> </a:t>
            </a:r>
            <a:endParaRPr lang="en-US" dirty="0"/>
          </a:p>
        </p:txBody>
      </p:sp>
      <p:sp>
        <p:nvSpPr>
          <p:cNvPr id="4" name="Extract 3"/>
          <p:cNvSpPr/>
          <p:nvPr/>
        </p:nvSpPr>
        <p:spPr>
          <a:xfrm>
            <a:off x="5681209" y="3586668"/>
            <a:ext cx="3005591" cy="2539495"/>
          </a:xfrm>
          <a:prstGeom prst="flowChartExtra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This is why businesses must manage their information</a:t>
            </a:r>
          </a:p>
          <a:p>
            <a:pPr algn="ctr"/>
            <a:endParaRPr lang="en-US" dirty="0"/>
          </a:p>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313957" y="2130425"/>
            <a:ext cx="8419758" cy="1470025"/>
          </a:xfrm>
        </p:spPr>
        <p:txBody>
          <a:bodyPr/>
          <a:lstStyle/>
          <a:p>
            <a:r>
              <a:rPr lang="en-US" dirty="0" smtClean="0"/>
              <a:t>Unit Question: Why Document it?</a:t>
            </a:r>
            <a:endParaRPr lang="en-US" dirty="0"/>
          </a:p>
        </p:txBody>
      </p:sp>
      <p:sp>
        <p:nvSpPr>
          <p:cNvPr id="3" name="Subtitle 2"/>
          <p:cNvSpPr>
            <a:spLocks noGrp="1"/>
          </p:cNvSpPr>
          <p:nvPr>
            <p:ph type="subTitle" idx="1"/>
          </p:nvPr>
        </p:nvSpPr>
        <p:spPr/>
        <p:txBody>
          <a:bodyPr/>
          <a:lstStyle/>
          <a:p>
            <a:pPr lvl="1"/>
            <a:r>
              <a:rPr lang="en-US" dirty="0" smtClean="0"/>
              <a:t>Business Information Management</a:t>
            </a:r>
          </a:p>
          <a:p>
            <a:pPr lvl="1"/>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Our Unit: Business Information Management</a:t>
            </a:r>
            <a:endParaRPr lang="en-US" dirty="0"/>
          </a:p>
        </p:txBody>
      </p:sp>
      <p:sp>
        <p:nvSpPr>
          <p:cNvPr id="3" name="Content Placeholder 2"/>
          <p:cNvSpPr>
            <a:spLocks noGrp="1"/>
          </p:cNvSpPr>
          <p:nvPr>
            <p:ph idx="1"/>
          </p:nvPr>
        </p:nvSpPr>
        <p:spPr/>
        <p:txBody>
          <a:bodyPr/>
          <a:lstStyle/>
          <a:p>
            <a:pPr>
              <a:buNone/>
            </a:pPr>
            <a:r>
              <a:rPr lang="en-US" dirty="0" smtClean="0"/>
              <a:t>We will:</a:t>
            </a:r>
          </a:p>
          <a:p>
            <a:r>
              <a:rPr lang="en-US" dirty="0" smtClean="0"/>
              <a:t>Review Technology Care</a:t>
            </a:r>
          </a:p>
          <a:p>
            <a:r>
              <a:rPr lang="en-US" dirty="0" smtClean="0"/>
              <a:t>Create Advanced Word Documents</a:t>
            </a:r>
          </a:p>
          <a:p>
            <a:r>
              <a:rPr lang="en-US" dirty="0" smtClean="0"/>
              <a:t>Evaluate Careers related to Business Information Management</a:t>
            </a:r>
          </a:p>
          <a:p>
            <a:r>
              <a:rPr lang="en-US" dirty="0" smtClean="0"/>
              <a:t>Apply Touch Typing Skills</a:t>
            </a:r>
          </a:p>
          <a:p>
            <a:pPr>
              <a:buNone/>
            </a:pPr>
            <a:endParaRPr lang="en-US" dirty="0"/>
          </a:p>
        </p:txBody>
      </p:sp>
      <p:sp>
        <p:nvSpPr>
          <p:cNvPr id="4" name="16-Point Star 3"/>
          <p:cNvSpPr/>
          <p:nvPr/>
        </p:nvSpPr>
        <p:spPr>
          <a:xfrm>
            <a:off x="6144631" y="3809762"/>
            <a:ext cx="2334273" cy="2316401"/>
          </a:xfrm>
          <a:prstGeom prst="star1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Let’s organize our unit in MS Word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 Unit Summary in MS Word</a:t>
            </a:r>
            <a:endParaRPr lang="en-US" dirty="0"/>
          </a:p>
        </p:txBody>
      </p:sp>
      <p:sp>
        <p:nvSpPr>
          <p:cNvPr id="3" name="Content Placeholder 2"/>
          <p:cNvSpPr>
            <a:spLocks noGrp="1"/>
          </p:cNvSpPr>
          <p:nvPr>
            <p:ph idx="1"/>
          </p:nvPr>
        </p:nvSpPr>
        <p:spPr/>
        <p:txBody>
          <a:bodyPr/>
          <a:lstStyle/>
          <a:p>
            <a:pPr>
              <a:buFontTx/>
              <a:buChar char="-"/>
            </a:pPr>
            <a:r>
              <a:rPr lang="en-US" dirty="0" smtClean="0"/>
              <a:t>Open MS Word and add this title in the upper left hand corner</a:t>
            </a:r>
          </a:p>
          <a:p>
            <a:pPr>
              <a:buFontTx/>
              <a:buChar char="-"/>
            </a:pPr>
            <a:endParaRPr lang="en-US" dirty="0"/>
          </a:p>
          <a:p>
            <a:pPr>
              <a:buFontTx/>
              <a:buChar char="-"/>
            </a:pPr>
            <a:endParaRPr lang="en-US" dirty="0"/>
          </a:p>
        </p:txBody>
      </p:sp>
      <p:pic>
        <p:nvPicPr>
          <p:cNvPr id="5" name="Picture 4" descr="Screen shot 2011-02-02 at 2.38.44 PM.png"/>
          <p:cNvPicPr>
            <a:picLocks noChangeAspect="1"/>
          </p:cNvPicPr>
          <p:nvPr/>
        </p:nvPicPr>
        <p:blipFill>
          <a:blip r:embed="rId2"/>
          <a:stretch>
            <a:fillRect/>
          </a:stretch>
        </p:blipFill>
        <p:spPr>
          <a:xfrm>
            <a:off x="712098" y="2587405"/>
            <a:ext cx="7643997" cy="2241594"/>
          </a:xfrm>
          <a:prstGeom prst="rect">
            <a:avLst/>
          </a:prstGeom>
          <a:effectLst>
            <a:outerShdw blurRad="50800" dist="38100" dir="2700000" algn="tl" rotWithShape="0">
              <a:srgbClr val="000000">
                <a:alpha val="43000"/>
              </a:srgbClr>
            </a:outerShdw>
          </a:effectLst>
          <a:scene3d>
            <a:camera prst="orthographicFront"/>
            <a:lightRig rig="threePt" dir="t"/>
          </a:scene3d>
          <a:sp3d>
            <a:bevelT prst="slope"/>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a:t>
            </a:r>
            <a:r>
              <a:rPr lang="en-US" baseline="0" dirty="0" smtClean="0"/>
              <a:t> a </a:t>
            </a:r>
            <a:r>
              <a:rPr lang="en-US" baseline="0" dirty="0" err="1" smtClean="0"/>
              <a:t>SmartArt</a:t>
            </a:r>
            <a:r>
              <a:rPr lang="en-US" baseline="0" dirty="0" smtClean="0"/>
              <a:t> Graphic</a:t>
            </a:r>
            <a:br>
              <a:rPr lang="en-US" baseline="0" dirty="0" smtClean="0"/>
            </a:br>
            <a:r>
              <a:rPr lang="en-US" dirty="0" smtClean="0"/>
              <a:t>(Relationship -&gt; Radial List)</a:t>
            </a:r>
            <a:endParaRPr lang="en-US" dirty="0"/>
          </a:p>
        </p:txBody>
      </p:sp>
      <p:graphicFrame>
        <p:nvGraphicFramePr>
          <p:cNvPr id="4" name="Content Placeholder 3"/>
          <p:cNvGraphicFramePr>
            <a:graphicFrameLocks noGrp="1"/>
          </p:cNvGraphicFramePr>
          <p:nvPr>
            <p:ph idx="1"/>
          </p:nvPr>
        </p:nvGraphicFramePr>
        <p:xfrm>
          <a:off x="457200" y="1600201"/>
          <a:ext cx="5910560" cy="344516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 Review of Technology Care</a:t>
            </a:r>
            <a:endParaRPr lang="en-US" dirty="0"/>
          </a:p>
        </p:txBody>
      </p:sp>
      <p:graphicFrame>
        <p:nvGraphicFramePr>
          <p:cNvPr id="4" name="Content Placeholder 3"/>
          <p:cNvGraphicFramePr>
            <a:graphicFrameLocks noGrp="1"/>
          </p:cNvGraphicFramePr>
          <p:nvPr>
            <p:ph idx="1"/>
          </p:nvPr>
        </p:nvGraphicFramePr>
        <p:xfrm>
          <a:off x="0" y="3290367"/>
          <a:ext cx="5721758" cy="3359356"/>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pic>
        <p:nvPicPr>
          <p:cNvPr id="5" name="Picture 4" descr="Screen shot 2011-02-02 at 3.04.44 PM.png"/>
          <p:cNvPicPr>
            <a:picLocks noChangeAspect="1"/>
          </p:cNvPicPr>
          <p:nvPr/>
        </p:nvPicPr>
        <p:blipFill>
          <a:blip r:embed="rId7"/>
          <a:stretch>
            <a:fillRect/>
          </a:stretch>
        </p:blipFill>
        <p:spPr>
          <a:xfrm>
            <a:off x="1980850" y="1427249"/>
            <a:ext cx="6849973" cy="3058957"/>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a:t>
            </a:r>
            <a:r>
              <a:rPr lang="en-US" baseline="0" dirty="0" smtClean="0"/>
              <a:t> Create Advanced Word Documents</a:t>
            </a:r>
            <a:endParaRPr lang="en-US" dirty="0"/>
          </a:p>
        </p:txBody>
      </p:sp>
      <p:graphicFrame>
        <p:nvGraphicFramePr>
          <p:cNvPr id="5" name="Content Placeholder 3"/>
          <p:cNvGraphicFramePr>
            <a:graphicFrameLocks/>
          </p:cNvGraphicFramePr>
          <p:nvPr/>
        </p:nvGraphicFramePr>
        <p:xfrm>
          <a:off x="251235" y="2230942"/>
          <a:ext cx="5721758" cy="3359356"/>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pic>
        <p:nvPicPr>
          <p:cNvPr id="6" name="Picture 5" descr="Screen shot 2011-02-02 at 4.31.06 PM.png"/>
          <p:cNvPicPr>
            <a:picLocks noChangeAspect="1"/>
          </p:cNvPicPr>
          <p:nvPr/>
        </p:nvPicPr>
        <p:blipFill>
          <a:blip r:embed="rId7"/>
          <a:stretch>
            <a:fillRect/>
          </a:stretch>
        </p:blipFill>
        <p:spPr>
          <a:xfrm>
            <a:off x="2703433" y="2686075"/>
            <a:ext cx="5676069" cy="2475278"/>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 Evaluate Careers related to Business Information</a:t>
            </a:r>
            <a:r>
              <a:rPr lang="en-US" baseline="0" dirty="0" smtClean="0"/>
              <a:t> Management</a:t>
            </a:r>
            <a:endParaRPr lang="en-US" dirty="0"/>
          </a:p>
        </p:txBody>
      </p:sp>
      <p:graphicFrame>
        <p:nvGraphicFramePr>
          <p:cNvPr id="4" name="Content Placeholder 3"/>
          <p:cNvGraphicFramePr>
            <a:graphicFrameLocks/>
          </p:cNvGraphicFramePr>
          <p:nvPr/>
        </p:nvGraphicFramePr>
        <p:xfrm>
          <a:off x="251235" y="1507501"/>
          <a:ext cx="5721758" cy="3359356"/>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pic>
        <p:nvPicPr>
          <p:cNvPr id="5" name="Picture 4" descr="Screen shot 2011-02-03 at 5.37.50 PM.png"/>
          <p:cNvPicPr>
            <a:picLocks noChangeAspect="1"/>
          </p:cNvPicPr>
          <p:nvPr/>
        </p:nvPicPr>
        <p:blipFill>
          <a:blip r:embed="rId8"/>
          <a:stretch>
            <a:fillRect/>
          </a:stretch>
        </p:blipFill>
        <p:spPr>
          <a:xfrm>
            <a:off x="2386089" y="3627047"/>
            <a:ext cx="5786154" cy="2628838"/>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4997</TotalTime>
  <Words>758</Words>
  <Application>Microsoft Macintosh PowerPoint</Application>
  <PresentationFormat>On-screen Show (4:3)</PresentationFormat>
  <Paragraphs>103</Paragraphs>
  <Slides>13</Slides>
  <Notes>3</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Office Theme</vt:lpstr>
      <vt:lpstr>Hook Activity</vt:lpstr>
      <vt:lpstr>What were the problems that the Payroll Dept. encountered</vt:lpstr>
      <vt:lpstr>Unit Question: Why Document it?</vt:lpstr>
      <vt:lpstr>Our Unit: Business Information Management</vt:lpstr>
      <vt:lpstr>Create a Unit Summary in MS Word</vt:lpstr>
      <vt:lpstr>Add a SmartArt Graphic (Relationship -&gt; Radial List)</vt:lpstr>
      <vt:lpstr>Add: Review of Technology Care</vt:lpstr>
      <vt:lpstr>Add: Create Advanced Word Documents</vt:lpstr>
      <vt:lpstr>Add: Evaluate Careers related to Business Information Management</vt:lpstr>
      <vt:lpstr>Add: Apply Touch Typing Skills</vt:lpstr>
      <vt:lpstr>Unit Summary: Business Information Management</vt:lpstr>
      <vt:lpstr>Unit Summary: Business Information Management</vt:lpstr>
      <vt:lpstr>Slide 13</vt:lpstr>
    </vt:vector>
  </TitlesOfParts>
  <Company>RUSD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Question: Why Document it?</dc:title>
  <dc:creator>Tina Weiss</dc:creator>
  <cp:lastModifiedBy>Tina Weiss</cp:lastModifiedBy>
  <cp:revision>7</cp:revision>
  <cp:lastPrinted>2011-02-11T16:39:20Z</cp:lastPrinted>
  <dcterms:created xsi:type="dcterms:W3CDTF">2011-02-21T17:54:17Z</dcterms:created>
  <dcterms:modified xsi:type="dcterms:W3CDTF">2011-02-21T17:54:43Z</dcterms:modified>
</cp:coreProperties>
</file>